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65" r:id="rId3"/>
    <p:sldId id="261" r:id="rId4"/>
    <p:sldId id="273" r:id="rId5"/>
    <p:sldId id="27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31"/>
    <p:restoredTop sz="94657"/>
  </p:normalViewPr>
  <p:slideViewPr>
    <p:cSldViewPr snapToGrid="0" snapToObjects="1">
      <p:cViewPr>
        <p:scale>
          <a:sx n="104" d="100"/>
          <a:sy n="104" d="100"/>
        </p:scale>
        <p:origin x="18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743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76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7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1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7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39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7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4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3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92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6F801-3BB8-A247-923B-F07F1B58D38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B84E5-8255-E249-B3F2-8ACC4464C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0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uky.edu/KGS/geoky/index.ht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ky.edu/KGS/geoky/index.ht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052520-8C12-F643-AC52-13A34C4B1A50}"/>
              </a:ext>
            </a:extLst>
          </p:cNvPr>
          <p:cNvSpPr/>
          <p:nvPr/>
        </p:nvSpPr>
        <p:spPr>
          <a:xfrm>
            <a:off x="5788461" y="6530445"/>
            <a:ext cx="34802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modified from </a:t>
            </a: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https://www.uky.edu/KGS/geoky/index.htm</a:t>
            </a:r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3216232" y="51128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Geologic Map of Kentucky</a:t>
            </a: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B4CF4B5C-A957-AF45-BF56-165044EA7193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064165DD-257F-B041-9A36-D2B64EC56565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0FB87F20-26CB-ED46-A856-A442EEABB018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44C67B89-B97C-9D40-B9C2-1F1E0C645320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CEAE12F8-0501-454C-A286-DA1E099E6D04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6749495B-060C-4045-B96F-D40151D72B14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61958258-9130-D845-A82E-D5EFAC4009B1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BD57CEA9-C799-0841-BAC2-907F607791AA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75A9008B-1560-6549-AE8D-BCD086E7B89A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A6ABA3F3-485C-8F4E-97FB-0EED16D06F3A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868CB80D-52FA-6645-BCEC-07DB834618AD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37F1002-02E0-0749-A708-1CC1AF36A887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5D7999C-C101-E448-90DC-5AEC5EE5DD03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4FD978A-2269-BF4C-8DE7-3F909B6CE8CB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9EB4B5D-9462-B946-866F-CB5714B8429C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E65EA96-0678-1649-A231-1D8D24593D75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F2A5FC0-BC41-1A45-97BC-02ABE9980039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61F7FCC-0E37-CB4D-95A1-9843BACBD276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F2E9800-6607-584F-B1B2-2EEA428D31BF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D59D39F-510A-874A-AC48-0CB2A45EAB46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3E85CBF-F3E3-D948-B686-ECF84BCD79F3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478F49E-4F0E-5940-9A47-B97CFE402CB0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74D8CB80-13ED-154F-856A-80B33119BBA2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405108BB-8CD9-CD48-B5B2-06571CF1CA96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FE05F21B-4683-B743-8651-B72149B717DF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C1E0818E-45D6-7F40-94BE-DBC32FB1888B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02666635-E6B0-F649-AED8-4E3E5EC0E19F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198CDC7-F98A-804E-8E8B-983CEB83E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8" y="1559375"/>
            <a:ext cx="8651678" cy="3886200"/>
          </a:xfrm>
          <a:prstGeom prst="rect">
            <a:avLst/>
          </a:prstGeom>
        </p:spPr>
      </p:pic>
      <p:sp>
        <p:nvSpPr>
          <p:cNvPr id="61" name="Oval 60">
            <a:extLst>
              <a:ext uri="{FF2B5EF4-FFF2-40B4-BE49-F238E27FC236}">
                <a16:creationId xmlns:a16="http://schemas.microsoft.com/office/drawing/2014/main" id="{FDAAC744-42DE-5E4A-8BE2-7FBAC55A788D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226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052520-8C12-F643-AC52-13A34C4B1A50}"/>
              </a:ext>
            </a:extLst>
          </p:cNvPr>
          <p:cNvSpPr/>
          <p:nvPr/>
        </p:nvSpPr>
        <p:spPr>
          <a:xfrm>
            <a:off x="5788461" y="6530445"/>
            <a:ext cx="34802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modified from </a:t>
            </a: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https://www.uky.edu/KGS/geoky/index.htm</a:t>
            </a:r>
            <a:r>
              <a:rPr lang="en-US" sz="1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2679022" y="401932"/>
            <a:ext cx="385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Geologic Map of Kentucky - Legend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85999F-0F51-0149-9664-608BEA5B16D7}"/>
              </a:ext>
            </a:extLst>
          </p:cNvPr>
          <p:cNvSpPr/>
          <p:nvPr/>
        </p:nvSpPr>
        <p:spPr>
          <a:xfrm>
            <a:off x="1068936" y="1741162"/>
            <a:ext cx="914400" cy="605790"/>
          </a:xfrm>
          <a:prstGeom prst="rect">
            <a:avLst/>
          </a:prstGeom>
          <a:pattFill prst="dkHorz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62E5B3B-FFB9-E145-9CE7-D8DDBC21B3D7}"/>
              </a:ext>
            </a:extLst>
          </p:cNvPr>
          <p:cNvSpPr/>
          <p:nvPr/>
        </p:nvSpPr>
        <p:spPr>
          <a:xfrm>
            <a:off x="1068936" y="2511417"/>
            <a:ext cx="914400" cy="60579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DFCAC1-4193-8340-BAF0-AE6329C16FF5}"/>
              </a:ext>
            </a:extLst>
          </p:cNvPr>
          <p:cNvSpPr/>
          <p:nvPr/>
        </p:nvSpPr>
        <p:spPr>
          <a:xfrm>
            <a:off x="1068936" y="3281672"/>
            <a:ext cx="914400" cy="605790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1E96337-4F5D-0340-B07C-7DD5A10C41A5}"/>
              </a:ext>
            </a:extLst>
          </p:cNvPr>
          <p:cNvSpPr/>
          <p:nvPr/>
        </p:nvSpPr>
        <p:spPr>
          <a:xfrm>
            <a:off x="1068936" y="4051927"/>
            <a:ext cx="914400" cy="60579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D9922F7-C402-3947-AB54-85C6AC3BDC93}"/>
              </a:ext>
            </a:extLst>
          </p:cNvPr>
          <p:cNvSpPr/>
          <p:nvPr/>
        </p:nvSpPr>
        <p:spPr>
          <a:xfrm>
            <a:off x="1068936" y="4822182"/>
            <a:ext cx="914400" cy="60579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14A48B-2769-D241-8F03-269650187828}"/>
              </a:ext>
            </a:extLst>
          </p:cNvPr>
          <p:cNvSpPr/>
          <p:nvPr/>
        </p:nvSpPr>
        <p:spPr>
          <a:xfrm>
            <a:off x="1068936" y="5592437"/>
            <a:ext cx="914400" cy="605790"/>
          </a:xfrm>
          <a:prstGeom prst="rect">
            <a:avLst/>
          </a:prstGeom>
          <a:pattFill prst="lgGri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6BC957-6481-B046-B121-1FDF62C47661}"/>
              </a:ext>
            </a:extLst>
          </p:cNvPr>
          <p:cNvSpPr txBox="1"/>
          <p:nvPr/>
        </p:nvSpPr>
        <p:spPr>
          <a:xfrm>
            <a:off x="5202621" y="2359822"/>
            <a:ext cx="2917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Quaternary units (e.g., near rivers)</a:t>
            </a:r>
          </a:p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are not shown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059A34C-47FA-C143-A635-47CF289A6736}"/>
              </a:ext>
            </a:extLst>
          </p:cNvPr>
          <p:cNvSpPr txBox="1"/>
          <p:nvPr/>
        </p:nvSpPr>
        <p:spPr>
          <a:xfrm>
            <a:off x="2127192" y="1903597"/>
            <a:ext cx="1835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Tertiary / Cretaceous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E5275E-DEC3-7047-A250-09CF5D5CE9E2}"/>
              </a:ext>
            </a:extLst>
          </p:cNvPr>
          <p:cNvSpPr txBox="1"/>
          <p:nvPr/>
        </p:nvSpPr>
        <p:spPr>
          <a:xfrm>
            <a:off x="2127192" y="2679962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Pennsylvanian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D196A2-8B8C-3347-B2E2-612D2D2F8AC1}"/>
              </a:ext>
            </a:extLst>
          </p:cNvPr>
          <p:cNvSpPr txBox="1"/>
          <p:nvPr/>
        </p:nvSpPr>
        <p:spPr>
          <a:xfrm>
            <a:off x="2138766" y="3456327"/>
            <a:ext cx="14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Mississippian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5935AC0-AE44-AF44-9E0B-F008177D8A99}"/>
              </a:ext>
            </a:extLst>
          </p:cNvPr>
          <p:cNvSpPr txBox="1"/>
          <p:nvPr/>
        </p:nvSpPr>
        <p:spPr>
          <a:xfrm>
            <a:off x="2127192" y="423269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Devonian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6FADCA2-3B57-904A-9A0A-DDE2FF17E215}"/>
              </a:ext>
            </a:extLst>
          </p:cNvPr>
          <p:cNvSpPr txBox="1"/>
          <p:nvPr/>
        </p:nvSpPr>
        <p:spPr>
          <a:xfrm>
            <a:off x="2127192" y="5009057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Silurian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134BB1E-21D4-8341-94CF-47D1C4D92778}"/>
              </a:ext>
            </a:extLst>
          </p:cNvPr>
          <p:cNvSpPr txBox="1"/>
          <p:nvPr/>
        </p:nvSpPr>
        <p:spPr>
          <a:xfrm>
            <a:off x="2127192" y="5785421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Ordovician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F38C1A-85B5-894E-93D0-C67317F8807F}"/>
              </a:ext>
            </a:extLst>
          </p:cNvPr>
          <p:cNvSpPr txBox="1"/>
          <p:nvPr/>
        </p:nvSpPr>
        <p:spPr>
          <a:xfrm>
            <a:off x="6415002" y="3813784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Cambrian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EDFB45-DA08-2542-8A9E-9FF764276069}"/>
              </a:ext>
            </a:extLst>
          </p:cNvPr>
          <p:cNvSpPr txBox="1"/>
          <p:nvPr/>
        </p:nvSpPr>
        <p:spPr>
          <a:xfrm>
            <a:off x="6415002" y="4590148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Precambrian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7DA1BC-A838-6349-B321-96E067EC91D4}"/>
              </a:ext>
            </a:extLst>
          </p:cNvPr>
          <p:cNvSpPr txBox="1"/>
          <p:nvPr/>
        </p:nvSpPr>
        <p:spPr>
          <a:xfrm>
            <a:off x="5203859" y="3084078"/>
            <a:ext cx="3613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These units are buried and do not outcrop: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629524-95B0-E04B-A690-4110385EB657}"/>
              </a:ext>
            </a:extLst>
          </p:cNvPr>
          <p:cNvSpPr/>
          <p:nvPr/>
        </p:nvSpPr>
        <p:spPr>
          <a:xfrm>
            <a:off x="5268506" y="3694972"/>
            <a:ext cx="914400" cy="605790"/>
          </a:xfrm>
          <a:prstGeom prst="rect">
            <a:avLst/>
          </a:prstGeom>
          <a:pattFill prst="solidDmn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63D1F2-A5CE-3A49-9A24-B2F071CAF717}"/>
              </a:ext>
            </a:extLst>
          </p:cNvPr>
          <p:cNvSpPr/>
          <p:nvPr/>
        </p:nvSpPr>
        <p:spPr>
          <a:xfrm>
            <a:off x="5268506" y="4465227"/>
            <a:ext cx="914400" cy="60579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B2AFA0-7B08-7A44-BBC7-F16A9AED40EE}"/>
              </a:ext>
            </a:extLst>
          </p:cNvPr>
          <p:cNvSpPr txBox="1"/>
          <p:nvPr/>
        </p:nvSpPr>
        <p:spPr>
          <a:xfrm>
            <a:off x="5564538" y="1722866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Major city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8C163B-612C-2142-ACDE-E957F23875E1}"/>
              </a:ext>
            </a:extLst>
          </p:cNvPr>
          <p:cNvSpPr txBox="1"/>
          <p:nvPr/>
        </p:nvSpPr>
        <p:spPr>
          <a:xfrm>
            <a:off x="950792" y="1183006"/>
            <a:ext cx="15872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Outcropping units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F5C8DB-7A9F-E64D-9A32-7CEE49ABDAE9}"/>
              </a:ext>
            </a:extLst>
          </p:cNvPr>
          <p:cNvSpPr/>
          <p:nvPr/>
        </p:nvSpPr>
        <p:spPr>
          <a:xfrm>
            <a:off x="5356461" y="1813143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10C8FD-86F8-6848-88CB-1F7850662410}"/>
              </a:ext>
            </a:extLst>
          </p:cNvPr>
          <p:cNvSpPr txBox="1"/>
          <p:nvPr/>
        </p:nvSpPr>
        <p:spPr>
          <a:xfrm>
            <a:off x="6107679" y="1088270"/>
            <a:ext cx="1119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Other notes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53299A-0ED8-B24D-9E4D-EDB1E7E1B8DE}"/>
              </a:ext>
            </a:extLst>
          </p:cNvPr>
          <p:cNvCxnSpPr/>
          <p:nvPr/>
        </p:nvCxnSpPr>
        <p:spPr>
          <a:xfrm>
            <a:off x="4572000" y="1136822"/>
            <a:ext cx="0" cy="50292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26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5399D0FF-D7E7-4C45-8102-B709498EFC9E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D3FADFC-B692-B242-9B78-A495066D3C8D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36323BE-D208-7447-9E15-9260A69F772B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8C129AC-1550-A540-A15D-52832FF98A20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9BF56B40-FBD6-D74C-A34F-AF6A9712C445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9E4C088-B08F-9940-A8F8-1FAD6BE68EDF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9C3842E-3C89-E445-AA85-323800152280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18125"/>
            <a:ext cx="38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410-DB27-B74E-BCDC-9331EF555CED}"/>
              </a:ext>
            </a:extLst>
          </p:cNvPr>
          <p:cNvSpPr txBox="1"/>
          <p:nvPr/>
        </p:nvSpPr>
        <p:spPr>
          <a:xfrm>
            <a:off x="1730332" y="503566"/>
            <a:ext cx="5899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⠠⠛⠑⠕⠇⠕⠛⠊⠉⠀⠠⠍⠁⠏⠀⠷⠀⠠⠅⠢⠞⠥⠉⠅⠽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D08881C-FE4A-2343-82B7-213891A173CC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CA4DF80-8353-0347-9D18-08AA73302A73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F3DF62E3-9B7F-C946-B89A-A3F12233026D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B370BFC-739B-1646-BDAE-540931141D58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B0D8D87-30D8-E14B-888E-74BDC37E3930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4141877-B5D3-C444-9FE8-5365BA3109AC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ED5AD6C-0F03-474C-962E-7F1D90139659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48E680D-A646-A546-8CEA-6F8399EB8C30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454206D-F660-024D-AC6C-627E29A159B7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67D676A-DC9D-4846-BF56-7A1C67A8DDDB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20ACEDD-9635-4241-A4CD-DD32D46D8863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49E9ACF-868A-3B44-8DA5-E6C8E8D62266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C78C0DE9-6296-5647-A755-D546507A5573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8986830-49FE-6D47-BE80-424B6458833E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37CD48E-125D-074A-8DD5-C87C1AE65F49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56EEA300-FAF8-F24E-BB87-A203BF68F474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6AD7B16-AE1B-FF45-8CB2-39BDD84951A6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A67AA70-1B53-954F-B50A-1DD4D611BD66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58DB7214-8687-3448-9827-D7C46972F96B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17669BF-5B6D-1A4E-8C51-0790D7EB6A8A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A00543-690C-B640-8B64-5AB0232EF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17" y="1559376"/>
            <a:ext cx="8651678" cy="3886200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9DC42D85-355E-7D49-A58A-3AC9A9009BC0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44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64291"/>
            <a:ext cx="380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85999F-0F51-0149-9664-608BEA5B16D7}"/>
              </a:ext>
            </a:extLst>
          </p:cNvPr>
          <p:cNvSpPr/>
          <p:nvPr/>
        </p:nvSpPr>
        <p:spPr>
          <a:xfrm>
            <a:off x="376955" y="1765876"/>
            <a:ext cx="914400" cy="605790"/>
          </a:xfrm>
          <a:prstGeom prst="rect">
            <a:avLst/>
          </a:prstGeom>
          <a:pattFill prst="dkHorz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62E5B3B-FFB9-E145-9CE7-D8DDBC21B3D7}"/>
              </a:ext>
            </a:extLst>
          </p:cNvPr>
          <p:cNvSpPr/>
          <p:nvPr/>
        </p:nvSpPr>
        <p:spPr>
          <a:xfrm>
            <a:off x="376955" y="2672058"/>
            <a:ext cx="914400" cy="60579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DFCAC1-4193-8340-BAF0-AE6329C16FF5}"/>
              </a:ext>
            </a:extLst>
          </p:cNvPr>
          <p:cNvSpPr/>
          <p:nvPr/>
        </p:nvSpPr>
        <p:spPr>
          <a:xfrm>
            <a:off x="376955" y="3442313"/>
            <a:ext cx="914400" cy="605790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1E96337-4F5D-0340-B07C-7DD5A10C41A5}"/>
              </a:ext>
            </a:extLst>
          </p:cNvPr>
          <p:cNvSpPr/>
          <p:nvPr/>
        </p:nvSpPr>
        <p:spPr>
          <a:xfrm>
            <a:off x="376955" y="4212568"/>
            <a:ext cx="914400" cy="605790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D9922F7-C402-3947-AB54-85C6AC3BDC93}"/>
              </a:ext>
            </a:extLst>
          </p:cNvPr>
          <p:cNvSpPr/>
          <p:nvPr/>
        </p:nvSpPr>
        <p:spPr>
          <a:xfrm>
            <a:off x="376955" y="4982823"/>
            <a:ext cx="914400" cy="60579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14A48B-2769-D241-8F03-269650187828}"/>
              </a:ext>
            </a:extLst>
          </p:cNvPr>
          <p:cNvSpPr/>
          <p:nvPr/>
        </p:nvSpPr>
        <p:spPr>
          <a:xfrm>
            <a:off x="376955" y="5753078"/>
            <a:ext cx="914400" cy="605790"/>
          </a:xfrm>
          <a:prstGeom prst="rect">
            <a:avLst/>
          </a:prstGeom>
          <a:pattFill prst="lgGri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629524-95B0-E04B-A690-4110385EB657}"/>
              </a:ext>
            </a:extLst>
          </p:cNvPr>
          <p:cNvSpPr/>
          <p:nvPr/>
        </p:nvSpPr>
        <p:spPr>
          <a:xfrm>
            <a:off x="5268506" y="4732942"/>
            <a:ext cx="914400" cy="605790"/>
          </a:xfrm>
          <a:prstGeom prst="rect">
            <a:avLst/>
          </a:prstGeom>
          <a:pattFill prst="solidDmnd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63D1F2-A5CE-3A49-9A24-B2F071CAF717}"/>
              </a:ext>
            </a:extLst>
          </p:cNvPr>
          <p:cNvSpPr/>
          <p:nvPr/>
        </p:nvSpPr>
        <p:spPr>
          <a:xfrm>
            <a:off x="5268506" y="5503197"/>
            <a:ext cx="914400" cy="60579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EF5C8DB-7A9F-E64D-9A32-7CEE49ABDAE9}"/>
              </a:ext>
            </a:extLst>
          </p:cNvPr>
          <p:cNvSpPr/>
          <p:nvPr/>
        </p:nvSpPr>
        <p:spPr>
          <a:xfrm>
            <a:off x="5356461" y="1813143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53299A-0ED8-B24D-9E4D-EDB1E7E1B8DE}"/>
              </a:ext>
            </a:extLst>
          </p:cNvPr>
          <p:cNvCxnSpPr/>
          <p:nvPr/>
        </p:nvCxnSpPr>
        <p:spPr>
          <a:xfrm>
            <a:off x="4683213" y="1297463"/>
            <a:ext cx="0" cy="50292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A1414CE-82D2-354B-A839-4C7C3D34E915}"/>
              </a:ext>
            </a:extLst>
          </p:cNvPr>
          <p:cNvSpPr txBox="1"/>
          <p:nvPr/>
        </p:nvSpPr>
        <p:spPr>
          <a:xfrm>
            <a:off x="1287706" y="1620961"/>
            <a:ext cx="2635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⠠⠞⠻⠞⠊⠜⠽⠀⠸⠌⠀</a:t>
            </a:r>
          </a:p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⠠⠉⠗⠑⠞⠁⠉⠑⠳⠎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05C251-8569-8143-AE7A-C12B810A0BA6}"/>
              </a:ext>
            </a:extLst>
          </p:cNvPr>
          <p:cNvSpPr txBox="1"/>
          <p:nvPr/>
        </p:nvSpPr>
        <p:spPr>
          <a:xfrm>
            <a:off x="1287706" y="2781315"/>
            <a:ext cx="3081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⠠⠏⠢⠝⠎⠽⠇⠧⠁⠝⠊⠁⠝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3A7A9AC-90D8-8A47-BCF0-7968187CF884}"/>
              </a:ext>
            </a:extLst>
          </p:cNvPr>
          <p:cNvSpPr txBox="1"/>
          <p:nvPr/>
        </p:nvSpPr>
        <p:spPr>
          <a:xfrm>
            <a:off x="1287706" y="3546250"/>
            <a:ext cx="3438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⠠⠍⠊⠎⠎⠊⠎⠎⠊⠏⠏⠊⠁⠝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C0A615-953D-9F4C-A64D-2B61C21C662C}"/>
              </a:ext>
            </a:extLst>
          </p:cNvPr>
          <p:cNvSpPr txBox="1"/>
          <p:nvPr/>
        </p:nvSpPr>
        <p:spPr>
          <a:xfrm>
            <a:off x="1287706" y="4311185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⠠⠙⠑⠧⠕⠝⠊⠁⠝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351C23-B4CB-1F48-8819-F40ADBFE4B8A}"/>
              </a:ext>
            </a:extLst>
          </p:cNvPr>
          <p:cNvSpPr txBox="1"/>
          <p:nvPr/>
        </p:nvSpPr>
        <p:spPr>
          <a:xfrm>
            <a:off x="1287706" y="5076120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⠠⠎⠊⠇⠥⠗⠊⠁⠝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0D9B11-0E59-8841-8E3F-9D10E34B1D6F}"/>
              </a:ext>
            </a:extLst>
          </p:cNvPr>
          <p:cNvSpPr txBox="1"/>
          <p:nvPr/>
        </p:nvSpPr>
        <p:spPr>
          <a:xfrm>
            <a:off x="1287706" y="5841054"/>
            <a:ext cx="2635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⠠⠕⠗⠙⠕⠧⠊⠉⠊⠁⠝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E9F72-157A-914B-8F46-18812CA02EDB}"/>
              </a:ext>
            </a:extLst>
          </p:cNvPr>
          <p:cNvSpPr/>
          <p:nvPr/>
        </p:nvSpPr>
        <p:spPr>
          <a:xfrm>
            <a:off x="202119" y="1044835"/>
            <a:ext cx="36391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⠠⠳⠞⠉⠗⠕⠏⠏⠬⠀⠥⠝⠊⠞⠎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97D389-F242-F04A-B19B-FD5131AE7F0A}"/>
              </a:ext>
            </a:extLst>
          </p:cNvPr>
          <p:cNvSpPr/>
          <p:nvPr/>
        </p:nvSpPr>
        <p:spPr>
          <a:xfrm>
            <a:off x="5627061" y="1032474"/>
            <a:ext cx="2476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⠠⠕⠮⠗⠀⠝⠕⠞⠑⠎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50196B-9E35-9540-A1D5-1B22A023B35E}"/>
              </a:ext>
            </a:extLst>
          </p:cNvPr>
          <p:cNvSpPr/>
          <p:nvPr/>
        </p:nvSpPr>
        <p:spPr>
          <a:xfrm>
            <a:off x="345989" y="251423"/>
            <a:ext cx="79453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Swell Braille" pitchFamily="49"/>
              </a:rPr>
              <a:t>⠠⠛⠑⠕⠇⠕⠛⠊⠉⠀⠠⠍⠁⠏⠀⠷⠀⠠⠅⠢⠞⠥⠉⠅⠽⠀⠤⠀⠠⠇⠑⠛⠑⠝⠙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F05894-1B76-434E-B21E-AB933D9E4F85}"/>
              </a:ext>
            </a:extLst>
          </p:cNvPr>
          <p:cNvSpPr/>
          <p:nvPr/>
        </p:nvSpPr>
        <p:spPr>
          <a:xfrm>
            <a:off x="5787764" y="1625599"/>
            <a:ext cx="2244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⠍⠁⠚⠕⠗⠀⠉⠰⠽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A2D239-5E5E-9E45-9263-07B7E5377F5A}"/>
              </a:ext>
            </a:extLst>
          </p:cNvPr>
          <p:cNvSpPr/>
          <p:nvPr/>
        </p:nvSpPr>
        <p:spPr>
          <a:xfrm>
            <a:off x="4732636" y="2487997"/>
            <a:ext cx="45225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Swell Braille" pitchFamily="49"/>
              </a:rPr>
              <a:t>⠠⠟⠥⠁⠞⠻⠝⠜⠽⠀⠥⠝⠊⠞⠎⠀</a:t>
            </a:r>
          </a:p>
          <a:p>
            <a:r>
              <a:rPr lang="en-US" sz="2400">
                <a:latin typeface="Swell Braille" pitchFamily="49"/>
              </a:rPr>
              <a:t>⠐⠣⠑⠲⠛⠲⠂⠀⠝⠑⠜⠀⠗⠊⠧⠻⠎⠐⠜</a:t>
            </a:r>
          </a:p>
          <a:p>
            <a:r>
              <a:rPr lang="en-US" sz="2400">
                <a:latin typeface="Swell Braille" pitchFamily="49"/>
              </a:rPr>
              <a:t>⠜⠑⠀⠝⠀⠩⠪⠝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88875C-90AE-6246-99FE-AF52ACBBA168}"/>
              </a:ext>
            </a:extLst>
          </p:cNvPr>
          <p:cNvSpPr/>
          <p:nvPr/>
        </p:nvSpPr>
        <p:spPr>
          <a:xfrm>
            <a:off x="4695565" y="3773099"/>
            <a:ext cx="4349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Swell Braille" pitchFamily="49"/>
              </a:rPr>
              <a:t>⠠⠘⠮⠀⠥⠝⠊⠞⠎⠀⠜⠑⠀⠃⠥⠗⠊⠫⠀⠯⠀⠙⠀⠝⠀⠳⠞⠉⠗⠕⠏⠒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B911F5-CC0C-134F-A09A-2829AB8E9ADA}"/>
              </a:ext>
            </a:extLst>
          </p:cNvPr>
          <p:cNvSpPr/>
          <p:nvPr/>
        </p:nvSpPr>
        <p:spPr>
          <a:xfrm>
            <a:off x="6246098" y="4813643"/>
            <a:ext cx="22765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⠠⠉⠁⠍⠃⠗⠊⠁⠝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FBDED5-5729-2E4E-B997-A0BB0AC2AFE8}"/>
              </a:ext>
            </a:extLst>
          </p:cNvPr>
          <p:cNvSpPr/>
          <p:nvPr/>
        </p:nvSpPr>
        <p:spPr>
          <a:xfrm>
            <a:off x="6196477" y="5567405"/>
            <a:ext cx="2858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Swell Braille" pitchFamily="49"/>
              </a:rPr>
              <a:t>⠠⠏⠗⠑⠉⠁⠍⠃⠗⠊⠁⠝</a:t>
            </a:r>
          </a:p>
        </p:txBody>
      </p:sp>
    </p:spTree>
    <p:extLst>
      <p:ext uri="{BB962C8B-B14F-4D97-AF65-F5344CB8AC3E}">
        <p14:creationId xmlns:p14="http://schemas.microsoft.com/office/powerpoint/2010/main" val="2671621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0A4C0A-F470-0440-AC12-79CD32981688}"/>
              </a:ext>
            </a:extLst>
          </p:cNvPr>
          <p:cNvCxnSpPr/>
          <p:nvPr/>
        </p:nvCxnSpPr>
        <p:spPr>
          <a:xfrm>
            <a:off x="8476077" y="49533"/>
            <a:ext cx="608575" cy="60857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31F6F3-F560-E04D-BD53-38C8DB13CA3F}"/>
              </a:ext>
            </a:extLst>
          </p:cNvPr>
          <p:cNvSpPr txBox="1"/>
          <p:nvPr/>
        </p:nvSpPr>
        <p:spPr>
          <a:xfrm rot="13228796" flipH="1">
            <a:off x="8604305" y="118125"/>
            <a:ext cx="38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Swell Braille" pitchFamily="49"/>
                <a:cs typeface="Arial" panose="020B0604020202020204" pitchFamily="34" charset="0"/>
              </a:rPr>
              <a:t>✄ </a:t>
            </a: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43F06B99-5FF6-F64B-B15B-27F76FD7668C}"/>
              </a:ext>
            </a:extLst>
          </p:cNvPr>
          <p:cNvSpPr/>
          <p:nvPr/>
        </p:nvSpPr>
        <p:spPr>
          <a:xfrm>
            <a:off x="5878286" y="2067005"/>
            <a:ext cx="3112033" cy="3081528"/>
          </a:xfrm>
          <a:custGeom>
            <a:avLst/>
            <a:gdLst>
              <a:gd name="connsiteX0" fmla="*/ 0 w 3112033"/>
              <a:gd name="connsiteY0" fmla="*/ 3058245 h 3081298"/>
              <a:gd name="connsiteX1" fmla="*/ 84524 w 3112033"/>
              <a:gd name="connsiteY1" fmla="*/ 2927617 h 3081298"/>
              <a:gd name="connsiteX2" fmla="*/ 84524 w 3112033"/>
              <a:gd name="connsiteY2" fmla="*/ 2927617 h 3081298"/>
              <a:gd name="connsiteX3" fmla="*/ 261257 w 3112033"/>
              <a:gd name="connsiteY3" fmla="*/ 2643308 h 3081298"/>
              <a:gd name="connsiteX4" fmla="*/ 407253 w 3112033"/>
              <a:gd name="connsiteY4" fmla="*/ 2535731 h 3081298"/>
              <a:gd name="connsiteX5" fmla="*/ 468726 w 3112033"/>
              <a:gd name="connsiteY5" fmla="*/ 2189950 h 3081298"/>
              <a:gd name="connsiteX6" fmla="*/ 545566 w 3112033"/>
              <a:gd name="connsiteY6" fmla="*/ 2090057 h 3081298"/>
              <a:gd name="connsiteX7" fmla="*/ 545566 w 3112033"/>
              <a:gd name="connsiteY7" fmla="*/ 2090057 h 3081298"/>
              <a:gd name="connsiteX8" fmla="*/ 607038 w 3112033"/>
              <a:gd name="connsiteY8" fmla="*/ 1997849 h 3081298"/>
              <a:gd name="connsiteX9" fmla="*/ 622406 w 3112033"/>
              <a:gd name="connsiteY9" fmla="*/ 1890272 h 3081298"/>
              <a:gd name="connsiteX10" fmla="*/ 691563 w 3112033"/>
              <a:gd name="connsiteY10" fmla="*/ 1890272 h 3081298"/>
              <a:gd name="connsiteX11" fmla="*/ 714615 w 3112033"/>
              <a:gd name="connsiteY11" fmla="*/ 1805748 h 3081298"/>
              <a:gd name="connsiteX12" fmla="*/ 829875 w 3112033"/>
              <a:gd name="connsiteY12" fmla="*/ 1782696 h 3081298"/>
              <a:gd name="connsiteX13" fmla="*/ 922084 w 3112033"/>
              <a:gd name="connsiteY13" fmla="*/ 1698171 h 3081298"/>
              <a:gd name="connsiteX14" fmla="*/ 960504 w 3112033"/>
              <a:gd name="connsiteY14" fmla="*/ 1582911 h 3081298"/>
              <a:gd name="connsiteX15" fmla="*/ 1037344 w 3112033"/>
              <a:gd name="connsiteY15" fmla="*/ 1567543 h 3081298"/>
              <a:gd name="connsiteX16" fmla="*/ 1091132 w 3112033"/>
              <a:gd name="connsiteY16" fmla="*/ 1406178 h 3081298"/>
              <a:gd name="connsiteX17" fmla="*/ 1214077 w 3112033"/>
              <a:gd name="connsiteY17" fmla="*/ 1283234 h 3081298"/>
              <a:gd name="connsiteX18" fmla="*/ 1237129 w 3112033"/>
              <a:gd name="connsiteY18" fmla="*/ 1283234 h 3081298"/>
              <a:gd name="connsiteX19" fmla="*/ 1290917 w 3112033"/>
              <a:gd name="connsiteY19" fmla="*/ 1160289 h 3081298"/>
              <a:gd name="connsiteX20" fmla="*/ 1436914 w 3112033"/>
              <a:gd name="connsiteY20" fmla="*/ 1121869 h 3081298"/>
              <a:gd name="connsiteX21" fmla="*/ 1582911 w 3112033"/>
              <a:gd name="connsiteY21" fmla="*/ 960504 h 3081298"/>
              <a:gd name="connsiteX22" fmla="*/ 1598279 w 3112033"/>
              <a:gd name="connsiteY22" fmla="*/ 745351 h 3081298"/>
              <a:gd name="connsiteX23" fmla="*/ 1713539 w 3112033"/>
              <a:gd name="connsiteY23" fmla="*/ 637775 h 3081298"/>
              <a:gd name="connsiteX24" fmla="*/ 1713539 w 3112033"/>
              <a:gd name="connsiteY24" fmla="*/ 591671 h 3081298"/>
              <a:gd name="connsiteX25" fmla="*/ 1859536 w 3112033"/>
              <a:gd name="connsiteY25" fmla="*/ 445674 h 3081298"/>
              <a:gd name="connsiteX26" fmla="*/ 1882588 w 3112033"/>
              <a:gd name="connsiteY26" fmla="*/ 276625 h 3081298"/>
              <a:gd name="connsiteX27" fmla="*/ 1936376 w 3112033"/>
              <a:gd name="connsiteY27" fmla="*/ 230521 h 3081298"/>
              <a:gd name="connsiteX28" fmla="*/ 1967112 w 3112033"/>
              <a:gd name="connsiteY28" fmla="*/ 115261 h 3081298"/>
              <a:gd name="connsiteX29" fmla="*/ 2013217 w 3112033"/>
              <a:gd name="connsiteY29" fmla="*/ 92208 h 3081298"/>
              <a:gd name="connsiteX30" fmla="*/ 2059321 w 3112033"/>
              <a:gd name="connsiteY30" fmla="*/ 0 h 3081298"/>
              <a:gd name="connsiteX31" fmla="*/ 2082373 w 3112033"/>
              <a:gd name="connsiteY31" fmla="*/ 76840 h 3081298"/>
              <a:gd name="connsiteX32" fmla="*/ 2105425 w 3112033"/>
              <a:gd name="connsiteY32" fmla="*/ 161365 h 3081298"/>
              <a:gd name="connsiteX33" fmla="*/ 2143845 w 3112033"/>
              <a:gd name="connsiteY33" fmla="*/ 238205 h 3081298"/>
              <a:gd name="connsiteX34" fmla="*/ 2243738 w 3112033"/>
              <a:gd name="connsiteY34" fmla="*/ 245889 h 3081298"/>
              <a:gd name="connsiteX35" fmla="*/ 2305210 w 3112033"/>
              <a:gd name="connsiteY35" fmla="*/ 330413 h 3081298"/>
              <a:gd name="connsiteX36" fmla="*/ 2374366 w 3112033"/>
              <a:gd name="connsiteY36" fmla="*/ 338098 h 3081298"/>
              <a:gd name="connsiteX37" fmla="*/ 2428154 w 3112033"/>
              <a:gd name="connsiteY37" fmla="*/ 522514 h 3081298"/>
              <a:gd name="connsiteX38" fmla="*/ 2405102 w 3112033"/>
              <a:gd name="connsiteY38" fmla="*/ 568619 h 3081298"/>
              <a:gd name="connsiteX39" fmla="*/ 2443522 w 3112033"/>
              <a:gd name="connsiteY39" fmla="*/ 637775 h 3081298"/>
              <a:gd name="connsiteX40" fmla="*/ 2397418 w 3112033"/>
              <a:gd name="connsiteY40" fmla="*/ 729983 h 3081298"/>
              <a:gd name="connsiteX41" fmla="*/ 2397418 w 3112033"/>
              <a:gd name="connsiteY41" fmla="*/ 822192 h 3081298"/>
              <a:gd name="connsiteX42" fmla="*/ 2358998 w 3112033"/>
              <a:gd name="connsiteY42" fmla="*/ 868296 h 3081298"/>
              <a:gd name="connsiteX43" fmla="*/ 2443522 w 3112033"/>
              <a:gd name="connsiteY43" fmla="*/ 922084 h 3081298"/>
              <a:gd name="connsiteX44" fmla="*/ 2481943 w 3112033"/>
              <a:gd name="connsiteY44" fmla="*/ 998924 h 3081298"/>
              <a:gd name="connsiteX45" fmla="*/ 2481943 w 3112033"/>
              <a:gd name="connsiteY45" fmla="*/ 998924 h 3081298"/>
              <a:gd name="connsiteX46" fmla="*/ 2558783 w 3112033"/>
              <a:gd name="connsiteY46" fmla="*/ 1144921 h 3081298"/>
              <a:gd name="connsiteX47" fmla="*/ 2612571 w 3112033"/>
              <a:gd name="connsiteY47" fmla="*/ 1229445 h 3081298"/>
              <a:gd name="connsiteX48" fmla="*/ 2643307 w 3112033"/>
              <a:gd name="connsiteY48" fmla="*/ 1290918 h 3081298"/>
              <a:gd name="connsiteX49" fmla="*/ 2735516 w 3112033"/>
              <a:gd name="connsiteY49" fmla="*/ 1344706 h 3081298"/>
              <a:gd name="connsiteX50" fmla="*/ 2773936 w 3112033"/>
              <a:gd name="connsiteY50" fmla="*/ 1483019 h 3081298"/>
              <a:gd name="connsiteX51" fmla="*/ 2835408 w 3112033"/>
              <a:gd name="connsiteY51" fmla="*/ 1506071 h 3081298"/>
              <a:gd name="connsiteX52" fmla="*/ 2927617 w 3112033"/>
              <a:gd name="connsiteY52" fmla="*/ 1621331 h 3081298"/>
              <a:gd name="connsiteX53" fmla="*/ 3112033 w 3112033"/>
              <a:gd name="connsiteY53" fmla="*/ 1667435 h 3081298"/>
              <a:gd name="connsiteX54" fmla="*/ 2735516 w 3112033"/>
              <a:gd name="connsiteY54" fmla="*/ 2051637 h 3081298"/>
              <a:gd name="connsiteX55" fmla="*/ 2312894 w 3112033"/>
              <a:gd name="connsiteY55" fmla="*/ 2289842 h 3081298"/>
              <a:gd name="connsiteX56" fmla="*/ 2312894 w 3112033"/>
              <a:gd name="connsiteY56" fmla="*/ 2389734 h 3081298"/>
              <a:gd name="connsiteX57" fmla="*/ 2228369 w 3112033"/>
              <a:gd name="connsiteY57" fmla="*/ 2474259 h 3081298"/>
              <a:gd name="connsiteX58" fmla="*/ 2174581 w 3112033"/>
              <a:gd name="connsiteY58" fmla="*/ 2589519 h 3081298"/>
              <a:gd name="connsiteX59" fmla="*/ 2090057 w 3112033"/>
              <a:gd name="connsiteY59" fmla="*/ 2650992 h 3081298"/>
              <a:gd name="connsiteX60" fmla="*/ 1944060 w 3112033"/>
              <a:gd name="connsiteY60" fmla="*/ 2674044 h 3081298"/>
              <a:gd name="connsiteX61" fmla="*/ 1874904 w 3112033"/>
              <a:gd name="connsiteY61" fmla="*/ 2820040 h 3081298"/>
              <a:gd name="connsiteX62" fmla="*/ 1459966 w 3112033"/>
              <a:gd name="connsiteY62" fmla="*/ 2973721 h 3081298"/>
              <a:gd name="connsiteX63" fmla="*/ 1252497 w 3112033"/>
              <a:gd name="connsiteY63" fmla="*/ 3081298 h 3081298"/>
              <a:gd name="connsiteX64" fmla="*/ 0 w 3112033"/>
              <a:gd name="connsiteY64" fmla="*/ 3058245 h 3081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112033" h="3081298">
                <a:moveTo>
                  <a:pt x="0" y="3058245"/>
                </a:moveTo>
                <a:lnTo>
                  <a:pt x="84524" y="2927617"/>
                </a:lnTo>
                <a:lnTo>
                  <a:pt x="84524" y="2927617"/>
                </a:lnTo>
                <a:lnTo>
                  <a:pt x="261257" y="2643308"/>
                </a:lnTo>
                <a:lnTo>
                  <a:pt x="407253" y="2535731"/>
                </a:lnTo>
                <a:lnTo>
                  <a:pt x="468726" y="2189950"/>
                </a:lnTo>
                <a:lnTo>
                  <a:pt x="545566" y="2090057"/>
                </a:lnTo>
                <a:lnTo>
                  <a:pt x="545566" y="2090057"/>
                </a:lnTo>
                <a:lnTo>
                  <a:pt x="607038" y="1997849"/>
                </a:lnTo>
                <a:lnTo>
                  <a:pt x="622406" y="1890272"/>
                </a:lnTo>
                <a:lnTo>
                  <a:pt x="691563" y="1890272"/>
                </a:lnTo>
                <a:lnTo>
                  <a:pt x="714615" y="1805748"/>
                </a:lnTo>
                <a:lnTo>
                  <a:pt x="829875" y="1782696"/>
                </a:lnTo>
                <a:lnTo>
                  <a:pt x="922084" y="1698171"/>
                </a:lnTo>
                <a:lnTo>
                  <a:pt x="960504" y="1582911"/>
                </a:lnTo>
                <a:lnTo>
                  <a:pt x="1037344" y="1567543"/>
                </a:lnTo>
                <a:lnTo>
                  <a:pt x="1091132" y="1406178"/>
                </a:lnTo>
                <a:lnTo>
                  <a:pt x="1214077" y="1283234"/>
                </a:lnTo>
                <a:lnTo>
                  <a:pt x="1237129" y="1283234"/>
                </a:lnTo>
                <a:lnTo>
                  <a:pt x="1290917" y="1160289"/>
                </a:lnTo>
                <a:lnTo>
                  <a:pt x="1436914" y="1121869"/>
                </a:lnTo>
                <a:lnTo>
                  <a:pt x="1582911" y="960504"/>
                </a:lnTo>
                <a:lnTo>
                  <a:pt x="1598279" y="745351"/>
                </a:lnTo>
                <a:lnTo>
                  <a:pt x="1713539" y="637775"/>
                </a:lnTo>
                <a:lnTo>
                  <a:pt x="1713539" y="591671"/>
                </a:lnTo>
                <a:lnTo>
                  <a:pt x="1859536" y="445674"/>
                </a:lnTo>
                <a:lnTo>
                  <a:pt x="1882588" y="276625"/>
                </a:lnTo>
                <a:lnTo>
                  <a:pt x="1936376" y="230521"/>
                </a:lnTo>
                <a:lnTo>
                  <a:pt x="1967112" y="115261"/>
                </a:lnTo>
                <a:lnTo>
                  <a:pt x="2013217" y="92208"/>
                </a:lnTo>
                <a:lnTo>
                  <a:pt x="2059321" y="0"/>
                </a:lnTo>
                <a:lnTo>
                  <a:pt x="2082373" y="76840"/>
                </a:lnTo>
                <a:lnTo>
                  <a:pt x="2105425" y="161365"/>
                </a:lnTo>
                <a:lnTo>
                  <a:pt x="2143845" y="238205"/>
                </a:lnTo>
                <a:lnTo>
                  <a:pt x="2243738" y="245889"/>
                </a:lnTo>
                <a:lnTo>
                  <a:pt x="2305210" y="330413"/>
                </a:lnTo>
                <a:lnTo>
                  <a:pt x="2374366" y="338098"/>
                </a:lnTo>
                <a:lnTo>
                  <a:pt x="2428154" y="522514"/>
                </a:lnTo>
                <a:lnTo>
                  <a:pt x="2405102" y="568619"/>
                </a:lnTo>
                <a:lnTo>
                  <a:pt x="2443522" y="637775"/>
                </a:lnTo>
                <a:lnTo>
                  <a:pt x="2397418" y="729983"/>
                </a:lnTo>
                <a:lnTo>
                  <a:pt x="2397418" y="822192"/>
                </a:lnTo>
                <a:lnTo>
                  <a:pt x="2358998" y="868296"/>
                </a:lnTo>
                <a:lnTo>
                  <a:pt x="2443522" y="922084"/>
                </a:lnTo>
                <a:lnTo>
                  <a:pt x="2481943" y="998924"/>
                </a:lnTo>
                <a:lnTo>
                  <a:pt x="2481943" y="998924"/>
                </a:lnTo>
                <a:lnTo>
                  <a:pt x="2558783" y="1144921"/>
                </a:lnTo>
                <a:lnTo>
                  <a:pt x="2612571" y="1229445"/>
                </a:lnTo>
                <a:lnTo>
                  <a:pt x="2643307" y="1290918"/>
                </a:lnTo>
                <a:lnTo>
                  <a:pt x="2735516" y="1344706"/>
                </a:lnTo>
                <a:lnTo>
                  <a:pt x="2773936" y="1483019"/>
                </a:lnTo>
                <a:lnTo>
                  <a:pt x="2835408" y="1506071"/>
                </a:lnTo>
                <a:lnTo>
                  <a:pt x="2927617" y="1621331"/>
                </a:lnTo>
                <a:lnTo>
                  <a:pt x="3112033" y="1667435"/>
                </a:lnTo>
                <a:lnTo>
                  <a:pt x="2735516" y="2051637"/>
                </a:lnTo>
                <a:lnTo>
                  <a:pt x="2312894" y="2289842"/>
                </a:lnTo>
                <a:lnTo>
                  <a:pt x="2312894" y="2389734"/>
                </a:lnTo>
                <a:lnTo>
                  <a:pt x="2228369" y="2474259"/>
                </a:lnTo>
                <a:lnTo>
                  <a:pt x="2174581" y="2589519"/>
                </a:lnTo>
                <a:lnTo>
                  <a:pt x="2090057" y="2650992"/>
                </a:lnTo>
                <a:lnTo>
                  <a:pt x="1944060" y="2674044"/>
                </a:lnTo>
                <a:lnTo>
                  <a:pt x="1874904" y="2820040"/>
                </a:lnTo>
                <a:lnTo>
                  <a:pt x="1459966" y="2973721"/>
                </a:lnTo>
                <a:lnTo>
                  <a:pt x="1252497" y="3081298"/>
                </a:lnTo>
                <a:lnTo>
                  <a:pt x="0" y="3058245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972DF637-FBA1-C242-BDD9-3D6EEEC74BDC}"/>
              </a:ext>
            </a:extLst>
          </p:cNvPr>
          <p:cNvSpPr/>
          <p:nvPr/>
        </p:nvSpPr>
        <p:spPr>
          <a:xfrm>
            <a:off x="6177435" y="2142906"/>
            <a:ext cx="1137765" cy="1773936"/>
          </a:xfrm>
          <a:custGeom>
            <a:avLst/>
            <a:gdLst>
              <a:gd name="connsiteX0" fmla="*/ 0 w 1137765"/>
              <a:gd name="connsiteY0" fmla="*/ 1717117 h 1772959"/>
              <a:gd name="connsiteX1" fmla="*/ 0 w 1137765"/>
              <a:gd name="connsiteY1" fmla="*/ 1717117 h 1772959"/>
              <a:gd name="connsiteX2" fmla="*/ 6980 w 1137765"/>
              <a:gd name="connsiteY2" fmla="*/ 1605435 h 1772959"/>
              <a:gd name="connsiteX3" fmla="*/ 300147 w 1137765"/>
              <a:gd name="connsiteY3" fmla="*/ 1430931 h 1772959"/>
              <a:gd name="connsiteX4" fmla="*/ 321087 w 1137765"/>
              <a:gd name="connsiteY4" fmla="*/ 1333209 h 1772959"/>
              <a:gd name="connsiteX5" fmla="*/ 425789 w 1137765"/>
              <a:gd name="connsiteY5" fmla="*/ 1151725 h 1772959"/>
              <a:gd name="connsiteX6" fmla="*/ 725936 w 1137765"/>
              <a:gd name="connsiteY6" fmla="*/ 893459 h 1772959"/>
              <a:gd name="connsiteX7" fmla="*/ 760837 w 1137765"/>
              <a:gd name="connsiteY7" fmla="*/ 816678 h 1772959"/>
              <a:gd name="connsiteX8" fmla="*/ 865539 w 1137765"/>
              <a:gd name="connsiteY8" fmla="*/ 795737 h 1772959"/>
              <a:gd name="connsiteX9" fmla="*/ 907420 w 1137765"/>
              <a:gd name="connsiteY9" fmla="*/ 565392 h 1772959"/>
              <a:gd name="connsiteX10" fmla="*/ 816678 w 1137765"/>
              <a:gd name="connsiteY10" fmla="*/ 328067 h 1772959"/>
              <a:gd name="connsiteX11" fmla="*/ 879499 w 1137765"/>
              <a:gd name="connsiteY11" fmla="*/ 258266 h 1772959"/>
              <a:gd name="connsiteX12" fmla="*/ 879499 w 1137765"/>
              <a:gd name="connsiteY12" fmla="*/ 97722 h 1772959"/>
              <a:gd name="connsiteX13" fmla="*/ 942321 w 1137765"/>
              <a:gd name="connsiteY13" fmla="*/ 62821 h 1772959"/>
              <a:gd name="connsiteX14" fmla="*/ 1005142 w 1137765"/>
              <a:gd name="connsiteY14" fmla="*/ 0 h 1772959"/>
              <a:gd name="connsiteX15" fmla="*/ 1102864 w 1137765"/>
              <a:gd name="connsiteY15" fmla="*/ 13960 h 1772959"/>
              <a:gd name="connsiteX16" fmla="*/ 1137765 w 1137765"/>
              <a:gd name="connsiteY16" fmla="*/ 69801 h 1772959"/>
              <a:gd name="connsiteX17" fmla="*/ 1047023 w 1137765"/>
              <a:gd name="connsiteY17" fmla="*/ 425789 h 1772959"/>
              <a:gd name="connsiteX18" fmla="*/ 977221 w 1137765"/>
              <a:gd name="connsiteY18" fmla="*/ 809698 h 1772959"/>
              <a:gd name="connsiteX19" fmla="*/ 530492 w 1137765"/>
              <a:gd name="connsiteY19" fmla="*/ 1221527 h 1772959"/>
              <a:gd name="connsiteX20" fmla="*/ 411829 w 1137765"/>
              <a:gd name="connsiteY20" fmla="*/ 1486772 h 1772959"/>
              <a:gd name="connsiteX21" fmla="*/ 69802 w 1137765"/>
              <a:gd name="connsiteY21" fmla="*/ 1682217 h 1772959"/>
              <a:gd name="connsiteX22" fmla="*/ 6980 w 1137765"/>
              <a:gd name="connsiteY22" fmla="*/ 1772959 h 1772959"/>
              <a:gd name="connsiteX23" fmla="*/ 0 w 1137765"/>
              <a:gd name="connsiteY23" fmla="*/ 1717117 h 1772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7765" h="1772959">
                <a:moveTo>
                  <a:pt x="0" y="1717117"/>
                </a:moveTo>
                <a:lnTo>
                  <a:pt x="0" y="1717117"/>
                </a:lnTo>
                <a:lnTo>
                  <a:pt x="6980" y="1605435"/>
                </a:lnTo>
                <a:lnTo>
                  <a:pt x="300147" y="1430931"/>
                </a:lnTo>
                <a:lnTo>
                  <a:pt x="321087" y="1333209"/>
                </a:lnTo>
                <a:lnTo>
                  <a:pt x="425789" y="1151725"/>
                </a:lnTo>
                <a:lnTo>
                  <a:pt x="725936" y="893459"/>
                </a:lnTo>
                <a:lnTo>
                  <a:pt x="760837" y="816678"/>
                </a:lnTo>
                <a:lnTo>
                  <a:pt x="865539" y="795737"/>
                </a:lnTo>
                <a:lnTo>
                  <a:pt x="907420" y="565392"/>
                </a:lnTo>
                <a:lnTo>
                  <a:pt x="816678" y="328067"/>
                </a:lnTo>
                <a:lnTo>
                  <a:pt x="879499" y="258266"/>
                </a:lnTo>
                <a:lnTo>
                  <a:pt x="879499" y="97722"/>
                </a:lnTo>
                <a:lnTo>
                  <a:pt x="942321" y="62821"/>
                </a:lnTo>
                <a:lnTo>
                  <a:pt x="1005142" y="0"/>
                </a:lnTo>
                <a:lnTo>
                  <a:pt x="1102864" y="13960"/>
                </a:lnTo>
                <a:lnTo>
                  <a:pt x="1137765" y="69801"/>
                </a:lnTo>
                <a:lnTo>
                  <a:pt x="1047023" y="425789"/>
                </a:lnTo>
                <a:lnTo>
                  <a:pt x="977221" y="809698"/>
                </a:lnTo>
                <a:lnTo>
                  <a:pt x="530492" y="1221527"/>
                </a:lnTo>
                <a:lnTo>
                  <a:pt x="411829" y="1486772"/>
                </a:lnTo>
                <a:lnTo>
                  <a:pt x="69802" y="1682217"/>
                </a:lnTo>
                <a:lnTo>
                  <a:pt x="6980" y="1772959"/>
                </a:lnTo>
                <a:lnTo>
                  <a:pt x="0" y="1717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BFE13F94-F785-644E-984F-EE6DA73AFD25}"/>
              </a:ext>
            </a:extLst>
          </p:cNvPr>
          <p:cNvSpPr/>
          <p:nvPr/>
        </p:nvSpPr>
        <p:spPr>
          <a:xfrm>
            <a:off x="4900067" y="2135927"/>
            <a:ext cx="390889" cy="1442588"/>
          </a:xfrm>
          <a:custGeom>
            <a:avLst/>
            <a:gdLst>
              <a:gd name="connsiteX0" fmla="*/ 355988 w 390889"/>
              <a:gd name="connsiteY0" fmla="*/ 0 h 1437911"/>
              <a:gd name="connsiteX1" fmla="*/ 390889 w 390889"/>
              <a:gd name="connsiteY1" fmla="*/ 69801 h 1437911"/>
              <a:gd name="connsiteX2" fmla="*/ 355988 w 390889"/>
              <a:gd name="connsiteY2" fmla="*/ 244305 h 1437911"/>
              <a:gd name="connsiteX3" fmla="*/ 369948 w 390889"/>
              <a:gd name="connsiteY3" fmla="*/ 307127 h 1437911"/>
              <a:gd name="connsiteX4" fmla="*/ 300147 w 390889"/>
              <a:gd name="connsiteY4" fmla="*/ 362968 h 1437911"/>
              <a:gd name="connsiteX5" fmla="*/ 328067 w 390889"/>
              <a:gd name="connsiteY5" fmla="*/ 425789 h 1437911"/>
              <a:gd name="connsiteX6" fmla="*/ 258266 w 390889"/>
              <a:gd name="connsiteY6" fmla="*/ 488611 h 1437911"/>
              <a:gd name="connsiteX7" fmla="*/ 258266 w 390889"/>
              <a:gd name="connsiteY7" fmla="*/ 488611 h 1437911"/>
              <a:gd name="connsiteX8" fmla="*/ 286186 w 390889"/>
              <a:gd name="connsiteY8" fmla="*/ 600293 h 1437911"/>
              <a:gd name="connsiteX9" fmla="*/ 174504 w 390889"/>
              <a:gd name="connsiteY9" fmla="*/ 753856 h 1437911"/>
              <a:gd name="connsiteX10" fmla="*/ 153564 w 390889"/>
              <a:gd name="connsiteY10" fmla="*/ 900440 h 1437911"/>
              <a:gd name="connsiteX11" fmla="*/ 153564 w 390889"/>
              <a:gd name="connsiteY11" fmla="*/ 1054003 h 1437911"/>
              <a:gd name="connsiteX12" fmla="*/ 209405 w 390889"/>
              <a:gd name="connsiteY12" fmla="*/ 1186626 h 1437911"/>
              <a:gd name="connsiteX13" fmla="*/ 321087 w 390889"/>
              <a:gd name="connsiteY13" fmla="*/ 1242467 h 1437911"/>
              <a:gd name="connsiteX14" fmla="*/ 342028 w 390889"/>
              <a:gd name="connsiteY14" fmla="*/ 1298308 h 1437911"/>
              <a:gd name="connsiteX15" fmla="*/ 321087 w 390889"/>
              <a:gd name="connsiteY15" fmla="*/ 1437911 h 1437911"/>
              <a:gd name="connsiteX16" fmla="*/ 0 w 390889"/>
              <a:gd name="connsiteY16" fmla="*/ 879499 h 1437911"/>
              <a:gd name="connsiteX17" fmla="*/ 97722 w 390889"/>
              <a:gd name="connsiteY17" fmla="*/ 628214 h 1437911"/>
              <a:gd name="connsiteX18" fmla="*/ 20941 w 390889"/>
              <a:gd name="connsiteY18" fmla="*/ 544452 h 1437911"/>
              <a:gd name="connsiteX19" fmla="*/ 41881 w 390889"/>
              <a:gd name="connsiteY19" fmla="*/ 390888 h 1437911"/>
              <a:gd name="connsiteX20" fmla="*/ 174504 w 390889"/>
              <a:gd name="connsiteY20" fmla="*/ 355988 h 1437911"/>
              <a:gd name="connsiteX21" fmla="*/ 174504 w 390889"/>
              <a:gd name="connsiteY21" fmla="*/ 355988 h 1437911"/>
              <a:gd name="connsiteX22" fmla="*/ 258266 w 390889"/>
              <a:gd name="connsiteY22" fmla="*/ 251285 h 1437911"/>
              <a:gd name="connsiteX23" fmla="*/ 223365 w 390889"/>
              <a:gd name="connsiteY23" fmla="*/ 62821 h 1437911"/>
              <a:gd name="connsiteX24" fmla="*/ 223365 w 390889"/>
              <a:gd name="connsiteY24" fmla="*/ 62821 h 1437911"/>
              <a:gd name="connsiteX25" fmla="*/ 355988 w 390889"/>
              <a:gd name="connsiteY25" fmla="*/ 0 h 143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0889" h="1437911">
                <a:moveTo>
                  <a:pt x="355988" y="0"/>
                </a:moveTo>
                <a:lnTo>
                  <a:pt x="390889" y="69801"/>
                </a:lnTo>
                <a:lnTo>
                  <a:pt x="355988" y="244305"/>
                </a:lnTo>
                <a:lnTo>
                  <a:pt x="369948" y="307127"/>
                </a:lnTo>
                <a:lnTo>
                  <a:pt x="300147" y="362968"/>
                </a:lnTo>
                <a:lnTo>
                  <a:pt x="328067" y="425789"/>
                </a:lnTo>
                <a:lnTo>
                  <a:pt x="258266" y="488611"/>
                </a:lnTo>
                <a:lnTo>
                  <a:pt x="258266" y="488611"/>
                </a:lnTo>
                <a:lnTo>
                  <a:pt x="286186" y="600293"/>
                </a:lnTo>
                <a:lnTo>
                  <a:pt x="174504" y="753856"/>
                </a:lnTo>
                <a:lnTo>
                  <a:pt x="153564" y="900440"/>
                </a:lnTo>
                <a:lnTo>
                  <a:pt x="153564" y="1054003"/>
                </a:lnTo>
                <a:lnTo>
                  <a:pt x="209405" y="1186626"/>
                </a:lnTo>
                <a:lnTo>
                  <a:pt x="321087" y="1242467"/>
                </a:lnTo>
                <a:lnTo>
                  <a:pt x="342028" y="1298308"/>
                </a:lnTo>
                <a:lnTo>
                  <a:pt x="321087" y="1437911"/>
                </a:lnTo>
                <a:lnTo>
                  <a:pt x="0" y="879499"/>
                </a:lnTo>
                <a:lnTo>
                  <a:pt x="97722" y="628214"/>
                </a:lnTo>
                <a:lnTo>
                  <a:pt x="20941" y="544452"/>
                </a:lnTo>
                <a:lnTo>
                  <a:pt x="41881" y="390888"/>
                </a:lnTo>
                <a:lnTo>
                  <a:pt x="174504" y="355988"/>
                </a:lnTo>
                <a:lnTo>
                  <a:pt x="174504" y="355988"/>
                </a:lnTo>
                <a:lnTo>
                  <a:pt x="258266" y="251285"/>
                </a:lnTo>
                <a:lnTo>
                  <a:pt x="223365" y="62821"/>
                </a:lnTo>
                <a:lnTo>
                  <a:pt x="223365" y="62821"/>
                </a:lnTo>
                <a:lnTo>
                  <a:pt x="35598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BB9606D3-3B49-D041-9CA9-BD476C7BB4C6}"/>
              </a:ext>
            </a:extLst>
          </p:cNvPr>
          <p:cNvSpPr/>
          <p:nvPr/>
        </p:nvSpPr>
        <p:spPr>
          <a:xfrm>
            <a:off x="763929" y="4253696"/>
            <a:ext cx="1556795" cy="1005840"/>
          </a:xfrm>
          <a:custGeom>
            <a:avLst/>
            <a:gdLst>
              <a:gd name="connsiteX0" fmla="*/ 0 w 1556795"/>
              <a:gd name="connsiteY0" fmla="*/ 937550 h 1001210"/>
              <a:gd name="connsiteX1" fmla="*/ 190982 w 1556795"/>
              <a:gd name="connsiteY1" fmla="*/ 763929 h 1001210"/>
              <a:gd name="connsiteX2" fmla="*/ 272005 w 1556795"/>
              <a:gd name="connsiteY2" fmla="*/ 364603 h 1001210"/>
              <a:gd name="connsiteX3" fmla="*/ 225706 w 1556795"/>
              <a:gd name="connsiteY3" fmla="*/ 190982 h 1001210"/>
              <a:gd name="connsiteX4" fmla="*/ 376177 w 1556795"/>
              <a:gd name="connsiteY4" fmla="*/ 0 h 1001210"/>
              <a:gd name="connsiteX5" fmla="*/ 515074 w 1556795"/>
              <a:gd name="connsiteY5" fmla="*/ 5788 h 1001210"/>
              <a:gd name="connsiteX6" fmla="*/ 839165 w 1556795"/>
              <a:gd name="connsiteY6" fmla="*/ 173620 h 1001210"/>
              <a:gd name="connsiteX7" fmla="*/ 925975 w 1556795"/>
              <a:gd name="connsiteY7" fmla="*/ 231494 h 1001210"/>
              <a:gd name="connsiteX8" fmla="*/ 1047509 w 1556795"/>
              <a:gd name="connsiteY8" fmla="*/ 190982 h 1001210"/>
              <a:gd name="connsiteX9" fmla="*/ 1041722 w 1556795"/>
              <a:gd name="connsiteY9" fmla="*/ 28937 h 1001210"/>
              <a:gd name="connsiteX10" fmla="*/ 1186405 w 1556795"/>
              <a:gd name="connsiteY10" fmla="*/ 57874 h 1001210"/>
              <a:gd name="connsiteX11" fmla="*/ 1279003 w 1556795"/>
              <a:gd name="connsiteY11" fmla="*/ 283580 h 1001210"/>
              <a:gd name="connsiteX12" fmla="*/ 1388962 w 1556795"/>
              <a:gd name="connsiteY12" fmla="*/ 231494 h 1001210"/>
              <a:gd name="connsiteX13" fmla="*/ 1423686 w 1556795"/>
              <a:gd name="connsiteY13" fmla="*/ 329879 h 1001210"/>
              <a:gd name="connsiteX14" fmla="*/ 1394749 w 1556795"/>
              <a:gd name="connsiteY14" fmla="*/ 399327 h 1001210"/>
              <a:gd name="connsiteX15" fmla="*/ 1336876 w 1556795"/>
              <a:gd name="connsiteY15" fmla="*/ 399327 h 1001210"/>
              <a:gd name="connsiteX16" fmla="*/ 1377387 w 1556795"/>
              <a:gd name="connsiteY16" fmla="*/ 596096 h 1001210"/>
              <a:gd name="connsiteX17" fmla="*/ 1481560 w 1556795"/>
              <a:gd name="connsiteY17" fmla="*/ 601884 h 1001210"/>
              <a:gd name="connsiteX18" fmla="*/ 1556795 w 1556795"/>
              <a:gd name="connsiteY18" fmla="*/ 798653 h 1001210"/>
              <a:gd name="connsiteX19" fmla="*/ 1475772 w 1556795"/>
              <a:gd name="connsiteY19" fmla="*/ 792866 h 1001210"/>
              <a:gd name="connsiteX20" fmla="*/ 1406324 w 1556795"/>
              <a:gd name="connsiteY20" fmla="*/ 798653 h 1001210"/>
              <a:gd name="connsiteX21" fmla="*/ 1423686 w 1556795"/>
              <a:gd name="connsiteY21" fmla="*/ 1001210 h 1001210"/>
              <a:gd name="connsiteX22" fmla="*/ 1157468 w 1556795"/>
              <a:gd name="connsiteY22" fmla="*/ 989636 h 1001210"/>
              <a:gd name="connsiteX23" fmla="*/ 0 w 1556795"/>
              <a:gd name="connsiteY23" fmla="*/ 937550 h 100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6795" h="1001210">
                <a:moveTo>
                  <a:pt x="0" y="937550"/>
                </a:moveTo>
                <a:lnTo>
                  <a:pt x="190982" y="763929"/>
                </a:lnTo>
                <a:lnTo>
                  <a:pt x="272005" y="364603"/>
                </a:lnTo>
                <a:lnTo>
                  <a:pt x="225706" y="190982"/>
                </a:lnTo>
                <a:lnTo>
                  <a:pt x="376177" y="0"/>
                </a:lnTo>
                <a:lnTo>
                  <a:pt x="515074" y="5788"/>
                </a:lnTo>
                <a:lnTo>
                  <a:pt x="839165" y="173620"/>
                </a:lnTo>
                <a:lnTo>
                  <a:pt x="925975" y="231494"/>
                </a:lnTo>
                <a:lnTo>
                  <a:pt x="1047509" y="190982"/>
                </a:lnTo>
                <a:lnTo>
                  <a:pt x="1041722" y="28937"/>
                </a:lnTo>
                <a:lnTo>
                  <a:pt x="1186405" y="57874"/>
                </a:lnTo>
                <a:lnTo>
                  <a:pt x="1279003" y="283580"/>
                </a:lnTo>
                <a:lnTo>
                  <a:pt x="1388962" y="231494"/>
                </a:lnTo>
                <a:lnTo>
                  <a:pt x="1423686" y="329879"/>
                </a:lnTo>
                <a:lnTo>
                  <a:pt x="1394749" y="399327"/>
                </a:lnTo>
                <a:lnTo>
                  <a:pt x="1336876" y="399327"/>
                </a:lnTo>
                <a:lnTo>
                  <a:pt x="1377387" y="596096"/>
                </a:lnTo>
                <a:lnTo>
                  <a:pt x="1481560" y="601884"/>
                </a:lnTo>
                <a:lnTo>
                  <a:pt x="1556795" y="798653"/>
                </a:lnTo>
                <a:lnTo>
                  <a:pt x="1475772" y="792866"/>
                </a:lnTo>
                <a:lnTo>
                  <a:pt x="1406324" y="798653"/>
                </a:lnTo>
                <a:lnTo>
                  <a:pt x="1423686" y="1001210"/>
                </a:lnTo>
                <a:lnTo>
                  <a:pt x="1157468" y="989636"/>
                </a:lnTo>
                <a:lnTo>
                  <a:pt x="0" y="937550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 w="139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C1BF819E-333E-2241-BDAB-B4B83F6D185D}"/>
              </a:ext>
            </a:extLst>
          </p:cNvPr>
          <p:cNvSpPr/>
          <p:nvPr/>
        </p:nvSpPr>
        <p:spPr>
          <a:xfrm>
            <a:off x="2187615" y="3171463"/>
            <a:ext cx="2395960" cy="1426464"/>
          </a:xfrm>
          <a:custGeom>
            <a:avLst/>
            <a:gdLst>
              <a:gd name="connsiteX0" fmla="*/ 40512 w 2395960"/>
              <a:gd name="connsiteY0" fmla="*/ 734993 h 1423686"/>
              <a:gd name="connsiteX1" fmla="*/ 138896 w 2395960"/>
              <a:gd name="connsiteY1" fmla="*/ 862314 h 1423686"/>
              <a:gd name="connsiteX2" fmla="*/ 167833 w 2395960"/>
              <a:gd name="connsiteY2" fmla="*/ 1041722 h 1423686"/>
              <a:gd name="connsiteX3" fmla="*/ 237281 w 2395960"/>
              <a:gd name="connsiteY3" fmla="*/ 1053296 h 1423686"/>
              <a:gd name="connsiteX4" fmla="*/ 347241 w 2395960"/>
              <a:gd name="connsiteY4" fmla="*/ 1250066 h 1423686"/>
              <a:gd name="connsiteX5" fmla="*/ 347241 w 2395960"/>
              <a:gd name="connsiteY5" fmla="*/ 1250066 h 1423686"/>
              <a:gd name="connsiteX6" fmla="*/ 387752 w 2395960"/>
              <a:gd name="connsiteY6" fmla="*/ 1221129 h 1423686"/>
              <a:gd name="connsiteX7" fmla="*/ 439838 w 2395960"/>
              <a:gd name="connsiteY7" fmla="*/ 1296365 h 1423686"/>
              <a:gd name="connsiteX8" fmla="*/ 625033 w 2395960"/>
              <a:gd name="connsiteY8" fmla="*/ 1302152 h 1423686"/>
              <a:gd name="connsiteX9" fmla="*/ 908613 w 2395960"/>
              <a:gd name="connsiteY9" fmla="*/ 1221129 h 1423686"/>
              <a:gd name="connsiteX10" fmla="*/ 989636 w 2395960"/>
              <a:gd name="connsiteY10" fmla="*/ 1342664 h 1423686"/>
              <a:gd name="connsiteX11" fmla="*/ 1018572 w 2395960"/>
              <a:gd name="connsiteY11" fmla="*/ 1406324 h 1423686"/>
              <a:gd name="connsiteX12" fmla="*/ 1093808 w 2395960"/>
              <a:gd name="connsiteY12" fmla="*/ 1423686 h 1423686"/>
              <a:gd name="connsiteX13" fmla="*/ 1122744 w 2395960"/>
              <a:gd name="connsiteY13" fmla="*/ 1377388 h 1423686"/>
              <a:gd name="connsiteX14" fmla="*/ 1215342 w 2395960"/>
              <a:gd name="connsiteY14" fmla="*/ 1377388 h 1423686"/>
              <a:gd name="connsiteX15" fmla="*/ 1336876 w 2395960"/>
              <a:gd name="connsiteY15" fmla="*/ 1226917 h 1423686"/>
              <a:gd name="connsiteX16" fmla="*/ 1371600 w 2395960"/>
              <a:gd name="connsiteY16" fmla="*/ 1261641 h 1423686"/>
              <a:gd name="connsiteX17" fmla="*/ 1504709 w 2395960"/>
              <a:gd name="connsiteY17" fmla="*/ 1209555 h 1423686"/>
              <a:gd name="connsiteX18" fmla="*/ 1643605 w 2395960"/>
              <a:gd name="connsiteY18" fmla="*/ 1232704 h 1423686"/>
              <a:gd name="connsiteX19" fmla="*/ 1684117 w 2395960"/>
              <a:gd name="connsiteY19" fmla="*/ 1192193 h 1423686"/>
              <a:gd name="connsiteX20" fmla="*/ 1875099 w 2395960"/>
              <a:gd name="connsiteY20" fmla="*/ 1215342 h 1423686"/>
              <a:gd name="connsiteX21" fmla="*/ 2019782 w 2395960"/>
              <a:gd name="connsiteY21" fmla="*/ 1174831 h 1423686"/>
              <a:gd name="connsiteX22" fmla="*/ 2071869 w 2395960"/>
              <a:gd name="connsiteY22" fmla="*/ 1082233 h 1423686"/>
              <a:gd name="connsiteX23" fmla="*/ 2123955 w 2395960"/>
              <a:gd name="connsiteY23" fmla="*/ 1064871 h 1423686"/>
              <a:gd name="connsiteX24" fmla="*/ 2280213 w 2395960"/>
              <a:gd name="connsiteY24" fmla="*/ 1024360 h 1423686"/>
              <a:gd name="connsiteX25" fmla="*/ 2395960 w 2395960"/>
              <a:gd name="connsiteY25" fmla="*/ 937550 h 1423686"/>
              <a:gd name="connsiteX26" fmla="*/ 2204977 w 2395960"/>
              <a:gd name="connsiteY26" fmla="*/ 908613 h 1423686"/>
              <a:gd name="connsiteX27" fmla="*/ 2158679 w 2395960"/>
              <a:gd name="connsiteY27" fmla="*/ 810228 h 1423686"/>
              <a:gd name="connsiteX28" fmla="*/ 1961909 w 2395960"/>
              <a:gd name="connsiteY28" fmla="*/ 706056 h 1423686"/>
              <a:gd name="connsiteX29" fmla="*/ 1788289 w 2395960"/>
              <a:gd name="connsiteY29" fmla="*/ 711843 h 1423686"/>
              <a:gd name="connsiteX30" fmla="*/ 1713053 w 2395960"/>
              <a:gd name="connsiteY30" fmla="*/ 630821 h 1423686"/>
              <a:gd name="connsiteX31" fmla="*/ 1718841 w 2395960"/>
              <a:gd name="connsiteY31" fmla="*/ 497712 h 1423686"/>
              <a:gd name="connsiteX32" fmla="*/ 1516284 w 2395960"/>
              <a:gd name="connsiteY32" fmla="*/ 167833 h 1423686"/>
              <a:gd name="connsiteX33" fmla="*/ 1487347 w 2395960"/>
              <a:gd name="connsiteY33" fmla="*/ 86810 h 1423686"/>
              <a:gd name="connsiteX34" fmla="*/ 1487347 w 2395960"/>
              <a:gd name="connsiteY34" fmla="*/ 34724 h 1423686"/>
              <a:gd name="connsiteX35" fmla="*/ 1435261 w 2395960"/>
              <a:gd name="connsiteY35" fmla="*/ 0 h 1423686"/>
              <a:gd name="connsiteX36" fmla="*/ 1319514 w 2395960"/>
              <a:gd name="connsiteY36" fmla="*/ 121534 h 1423686"/>
              <a:gd name="connsiteX37" fmla="*/ 1232704 w 2395960"/>
              <a:gd name="connsiteY37" fmla="*/ 121534 h 1423686"/>
              <a:gd name="connsiteX38" fmla="*/ 1082233 w 2395960"/>
              <a:gd name="connsiteY38" fmla="*/ 376178 h 1423686"/>
              <a:gd name="connsiteX39" fmla="*/ 752355 w 2395960"/>
              <a:gd name="connsiteY39" fmla="*/ 104172 h 1423686"/>
              <a:gd name="connsiteX40" fmla="*/ 584522 w 2395960"/>
              <a:gd name="connsiteY40" fmla="*/ 156259 h 1423686"/>
              <a:gd name="connsiteX41" fmla="*/ 561372 w 2395960"/>
              <a:gd name="connsiteY41" fmla="*/ 266218 h 1423686"/>
              <a:gd name="connsiteX42" fmla="*/ 358815 w 2395960"/>
              <a:gd name="connsiteY42" fmla="*/ 196770 h 1423686"/>
              <a:gd name="connsiteX43" fmla="*/ 266218 w 2395960"/>
              <a:gd name="connsiteY43" fmla="*/ 219919 h 1423686"/>
              <a:gd name="connsiteX44" fmla="*/ 162046 w 2395960"/>
              <a:gd name="connsiteY44" fmla="*/ 300942 h 1423686"/>
              <a:gd name="connsiteX45" fmla="*/ 69448 w 2395960"/>
              <a:gd name="connsiteY45" fmla="*/ 312517 h 1423686"/>
              <a:gd name="connsiteX46" fmla="*/ 0 w 2395960"/>
              <a:gd name="connsiteY46" fmla="*/ 491924 h 1423686"/>
              <a:gd name="connsiteX47" fmla="*/ 40512 w 2395960"/>
              <a:gd name="connsiteY47" fmla="*/ 734993 h 142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395960" h="1423686">
                <a:moveTo>
                  <a:pt x="40512" y="734993"/>
                </a:moveTo>
                <a:lnTo>
                  <a:pt x="138896" y="862314"/>
                </a:lnTo>
                <a:lnTo>
                  <a:pt x="167833" y="1041722"/>
                </a:lnTo>
                <a:lnTo>
                  <a:pt x="237281" y="1053296"/>
                </a:lnTo>
                <a:lnTo>
                  <a:pt x="347241" y="1250066"/>
                </a:lnTo>
                <a:lnTo>
                  <a:pt x="347241" y="1250066"/>
                </a:lnTo>
                <a:lnTo>
                  <a:pt x="387752" y="1221129"/>
                </a:lnTo>
                <a:lnTo>
                  <a:pt x="439838" y="1296365"/>
                </a:lnTo>
                <a:lnTo>
                  <a:pt x="625033" y="1302152"/>
                </a:lnTo>
                <a:lnTo>
                  <a:pt x="908613" y="1221129"/>
                </a:lnTo>
                <a:lnTo>
                  <a:pt x="989636" y="1342664"/>
                </a:lnTo>
                <a:lnTo>
                  <a:pt x="1018572" y="1406324"/>
                </a:lnTo>
                <a:lnTo>
                  <a:pt x="1093808" y="1423686"/>
                </a:lnTo>
                <a:lnTo>
                  <a:pt x="1122744" y="1377388"/>
                </a:lnTo>
                <a:lnTo>
                  <a:pt x="1215342" y="1377388"/>
                </a:lnTo>
                <a:lnTo>
                  <a:pt x="1336876" y="1226917"/>
                </a:lnTo>
                <a:lnTo>
                  <a:pt x="1371600" y="1261641"/>
                </a:lnTo>
                <a:lnTo>
                  <a:pt x="1504709" y="1209555"/>
                </a:lnTo>
                <a:lnTo>
                  <a:pt x="1643605" y="1232704"/>
                </a:lnTo>
                <a:lnTo>
                  <a:pt x="1684117" y="1192193"/>
                </a:lnTo>
                <a:lnTo>
                  <a:pt x="1875099" y="1215342"/>
                </a:lnTo>
                <a:lnTo>
                  <a:pt x="2019782" y="1174831"/>
                </a:lnTo>
                <a:lnTo>
                  <a:pt x="2071869" y="1082233"/>
                </a:lnTo>
                <a:lnTo>
                  <a:pt x="2123955" y="1064871"/>
                </a:lnTo>
                <a:lnTo>
                  <a:pt x="2280213" y="1024360"/>
                </a:lnTo>
                <a:lnTo>
                  <a:pt x="2395960" y="937550"/>
                </a:lnTo>
                <a:lnTo>
                  <a:pt x="2204977" y="908613"/>
                </a:lnTo>
                <a:lnTo>
                  <a:pt x="2158679" y="810228"/>
                </a:lnTo>
                <a:lnTo>
                  <a:pt x="1961909" y="706056"/>
                </a:lnTo>
                <a:lnTo>
                  <a:pt x="1788289" y="711843"/>
                </a:lnTo>
                <a:lnTo>
                  <a:pt x="1713053" y="630821"/>
                </a:lnTo>
                <a:lnTo>
                  <a:pt x="1718841" y="497712"/>
                </a:lnTo>
                <a:lnTo>
                  <a:pt x="1516284" y="167833"/>
                </a:lnTo>
                <a:lnTo>
                  <a:pt x="1487347" y="86810"/>
                </a:lnTo>
                <a:lnTo>
                  <a:pt x="1487347" y="34724"/>
                </a:lnTo>
                <a:lnTo>
                  <a:pt x="1435261" y="0"/>
                </a:lnTo>
                <a:lnTo>
                  <a:pt x="1319514" y="121534"/>
                </a:lnTo>
                <a:lnTo>
                  <a:pt x="1232704" y="121534"/>
                </a:lnTo>
                <a:lnTo>
                  <a:pt x="1082233" y="376178"/>
                </a:lnTo>
                <a:lnTo>
                  <a:pt x="752355" y="104172"/>
                </a:lnTo>
                <a:lnTo>
                  <a:pt x="584522" y="156259"/>
                </a:lnTo>
                <a:lnTo>
                  <a:pt x="561372" y="266218"/>
                </a:lnTo>
                <a:lnTo>
                  <a:pt x="358815" y="196770"/>
                </a:lnTo>
                <a:lnTo>
                  <a:pt x="266218" y="219919"/>
                </a:lnTo>
                <a:lnTo>
                  <a:pt x="162046" y="300942"/>
                </a:lnTo>
                <a:lnTo>
                  <a:pt x="69448" y="312517"/>
                </a:lnTo>
                <a:lnTo>
                  <a:pt x="0" y="491924"/>
                </a:lnTo>
                <a:lnTo>
                  <a:pt x="40512" y="734993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C422B8E5-1D55-1D40-A7CC-02CBAB8A978D}"/>
              </a:ext>
            </a:extLst>
          </p:cNvPr>
          <p:cNvSpPr/>
          <p:nvPr/>
        </p:nvSpPr>
        <p:spPr>
          <a:xfrm>
            <a:off x="5056094" y="1575227"/>
            <a:ext cx="2013217" cy="2322576"/>
          </a:xfrm>
          <a:custGeom>
            <a:avLst/>
            <a:gdLst>
              <a:gd name="connsiteX0" fmla="*/ 215153 w 2013217"/>
              <a:gd name="connsiteY0" fmla="*/ 568618 h 2320578"/>
              <a:gd name="connsiteX1" fmla="*/ 215153 w 2013217"/>
              <a:gd name="connsiteY1" fmla="*/ 568618 h 2320578"/>
              <a:gd name="connsiteX2" fmla="*/ 215153 w 2013217"/>
              <a:gd name="connsiteY2" fmla="*/ 568618 h 2320578"/>
              <a:gd name="connsiteX3" fmla="*/ 361150 w 2013217"/>
              <a:gd name="connsiteY3" fmla="*/ 653143 h 2320578"/>
              <a:gd name="connsiteX4" fmla="*/ 437990 w 2013217"/>
              <a:gd name="connsiteY4" fmla="*/ 583986 h 2320578"/>
              <a:gd name="connsiteX5" fmla="*/ 484094 w 2013217"/>
              <a:gd name="connsiteY5" fmla="*/ 576302 h 2320578"/>
              <a:gd name="connsiteX6" fmla="*/ 560935 w 2013217"/>
              <a:gd name="connsiteY6" fmla="*/ 507146 h 2320578"/>
              <a:gd name="connsiteX7" fmla="*/ 607039 w 2013217"/>
              <a:gd name="connsiteY7" fmla="*/ 514830 h 2320578"/>
              <a:gd name="connsiteX8" fmla="*/ 645459 w 2013217"/>
              <a:gd name="connsiteY8" fmla="*/ 484094 h 2320578"/>
              <a:gd name="connsiteX9" fmla="*/ 729983 w 2013217"/>
              <a:gd name="connsiteY9" fmla="*/ 484094 h 2320578"/>
              <a:gd name="connsiteX10" fmla="*/ 729983 w 2013217"/>
              <a:gd name="connsiteY10" fmla="*/ 484094 h 2320578"/>
              <a:gd name="connsiteX11" fmla="*/ 783772 w 2013217"/>
              <a:gd name="connsiteY11" fmla="*/ 345781 h 2320578"/>
              <a:gd name="connsiteX12" fmla="*/ 745351 w 2013217"/>
              <a:gd name="connsiteY12" fmla="*/ 322729 h 2320578"/>
              <a:gd name="connsiteX13" fmla="*/ 745351 w 2013217"/>
              <a:gd name="connsiteY13" fmla="*/ 199785 h 2320578"/>
              <a:gd name="connsiteX14" fmla="*/ 706931 w 2013217"/>
              <a:gd name="connsiteY14" fmla="*/ 145997 h 2320578"/>
              <a:gd name="connsiteX15" fmla="*/ 691563 w 2013217"/>
              <a:gd name="connsiteY15" fmla="*/ 99892 h 2320578"/>
              <a:gd name="connsiteX16" fmla="*/ 837560 w 2013217"/>
              <a:gd name="connsiteY16" fmla="*/ 0 h 2320578"/>
              <a:gd name="connsiteX17" fmla="*/ 899032 w 2013217"/>
              <a:gd name="connsiteY17" fmla="*/ 53788 h 2320578"/>
              <a:gd name="connsiteX18" fmla="*/ 1014293 w 2013217"/>
              <a:gd name="connsiteY18" fmla="*/ 69156 h 2320578"/>
              <a:gd name="connsiteX19" fmla="*/ 1014293 w 2013217"/>
              <a:gd name="connsiteY19" fmla="*/ 69156 h 2320578"/>
              <a:gd name="connsiteX20" fmla="*/ 1083449 w 2013217"/>
              <a:gd name="connsiteY20" fmla="*/ 46104 h 2320578"/>
              <a:gd name="connsiteX21" fmla="*/ 1083449 w 2013217"/>
              <a:gd name="connsiteY21" fmla="*/ 46104 h 2320578"/>
              <a:gd name="connsiteX22" fmla="*/ 1137237 w 2013217"/>
              <a:gd name="connsiteY22" fmla="*/ 53788 h 2320578"/>
              <a:gd name="connsiteX23" fmla="*/ 1175657 w 2013217"/>
              <a:gd name="connsiteY23" fmla="*/ 92208 h 2320578"/>
              <a:gd name="connsiteX24" fmla="*/ 1313970 w 2013217"/>
              <a:gd name="connsiteY24" fmla="*/ 145997 h 2320578"/>
              <a:gd name="connsiteX25" fmla="*/ 1337022 w 2013217"/>
              <a:gd name="connsiteY25" fmla="*/ 253573 h 2320578"/>
              <a:gd name="connsiteX26" fmla="*/ 1398494 w 2013217"/>
              <a:gd name="connsiteY26" fmla="*/ 307361 h 2320578"/>
              <a:gd name="connsiteX27" fmla="*/ 1429230 w 2013217"/>
              <a:gd name="connsiteY27" fmla="*/ 445674 h 2320578"/>
              <a:gd name="connsiteX28" fmla="*/ 1582911 w 2013217"/>
              <a:gd name="connsiteY28" fmla="*/ 514830 h 2320578"/>
              <a:gd name="connsiteX29" fmla="*/ 1629015 w 2013217"/>
              <a:gd name="connsiteY29" fmla="*/ 499462 h 2320578"/>
              <a:gd name="connsiteX30" fmla="*/ 1728908 w 2013217"/>
              <a:gd name="connsiteY30" fmla="*/ 514830 h 2320578"/>
              <a:gd name="connsiteX31" fmla="*/ 1798064 w 2013217"/>
              <a:gd name="connsiteY31" fmla="*/ 499462 h 2320578"/>
              <a:gd name="connsiteX32" fmla="*/ 1836484 w 2013217"/>
              <a:gd name="connsiteY32" fmla="*/ 553250 h 2320578"/>
              <a:gd name="connsiteX33" fmla="*/ 1874904 w 2013217"/>
              <a:gd name="connsiteY33" fmla="*/ 560934 h 2320578"/>
              <a:gd name="connsiteX34" fmla="*/ 1905640 w 2013217"/>
              <a:gd name="connsiteY34" fmla="*/ 653143 h 2320578"/>
              <a:gd name="connsiteX35" fmla="*/ 1905640 w 2013217"/>
              <a:gd name="connsiteY35" fmla="*/ 653143 h 2320578"/>
              <a:gd name="connsiteX36" fmla="*/ 1974797 w 2013217"/>
              <a:gd name="connsiteY36" fmla="*/ 676195 h 2320578"/>
              <a:gd name="connsiteX37" fmla="*/ 1997849 w 2013217"/>
              <a:gd name="connsiteY37" fmla="*/ 791455 h 2320578"/>
              <a:gd name="connsiteX38" fmla="*/ 1936377 w 2013217"/>
              <a:gd name="connsiteY38" fmla="*/ 875980 h 2320578"/>
              <a:gd name="connsiteX39" fmla="*/ 1974797 w 2013217"/>
              <a:gd name="connsiteY39" fmla="*/ 1021976 h 2320578"/>
              <a:gd name="connsiteX40" fmla="*/ 2013217 w 2013217"/>
              <a:gd name="connsiteY40" fmla="*/ 1137237 h 2320578"/>
              <a:gd name="connsiteX41" fmla="*/ 1974797 w 2013217"/>
              <a:gd name="connsiteY41" fmla="*/ 1352390 h 2320578"/>
              <a:gd name="connsiteX42" fmla="*/ 1882588 w 2013217"/>
              <a:gd name="connsiteY42" fmla="*/ 1383126 h 2320578"/>
              <a:gd name="connsiteX43" fmla="*/ 1844168 w 2013217"/>
              <a:gd name="connsiteY43" fmla="*/ 1452282 h 2320578"/>
              <a:gd name="connsiteX44" fmla="*/ 1644383 w 2013217"/>
              <a:gd name="connsiteY44" fmla="*/ 1629015 h 2320578"/>
              <a:gd name="connsiteX45" fmla="*/ 1521439 w 2013217"/>
              <a:gd name="connsiteY45" fmla="*/ 1744276 h 2320578"/>
              <a:gd name="connsiteX46" fmla="*/ 1452282 w 2013217"/>
              <a:gd name="connsiteY46" fmla="*/ 1890272 h 2320578"/>
              <a:gd name="connsiteX47" fmla="*/ 1429230 w 2013217"/>
              <a:gd name="connsiteY47" fmla="*/ 1990165 h 2320578"/>
              <a:gd name="connsiteX48" fmla="*/ 1129553 w 2013217"/>
              <a:gd name="connsiteY48" fmla="*/ 2189949 h 2320578"/>
              <a:gd name="connsiteX49" fmla="*/ 1106501 w 2013217"/>
              <a:gd name="connsiteY49" fmla="*/ 2274474 h 2320578"/>
              <a:gd name="connsiteX50" fmla="*/ 952820 w 2013217"/>
              <a:gd name="connsiteY50" fmla="*/ 2274474 h 2320578"/>
              <a:gd name="connsiteX51" fmla="*/ 799140 w 2013217"/>
              <a:gd name="connsiteY51" fmla="*/ 2320578 h 2320578"/>
              <a:gd name="connsiteX52" fmla="*/ 845244 w 2013217"/>
              <a:gd name="connsiteY52" fmla="*/ 2174581 h 2320578"/>
              <a:gd name="connsiteX53" fmla="*/ 814508 w 2013217"/>
              <a:gd name="connsiteY53" fmla="*/ 2136161 h 2320578"/>
              <a:gd name="connsiteX54" fmla="*/ 568619 w 2013217"/>
              <a:gd name="connsiteY54" fmla="*/ 2105425 h 2320578"/>
              <a:gd name="connsiteX55" fmla="*/ 414938 w 2013217"/>
              <a:gd name="connsiteY55" fmla="*/ 2174581 h 2320578"/>
              <a:gd name="connsiteX56" fmla="*/ 307361 w 2013217"/>
              <a:gd name="connsiteY56" fmla="*/ 2151529 h 2320578"/>
              <a:gd name="connsiteX57" fmla="*/ 253573 w 2013217"/>
              <a:gd name="connsiteY57" fmla="*/ 2189949 h 2320578"/>
              <a:gd name="connsiteX58" fmla="*/ 161365 w 2013217"/>
              <a:gd name="connsiteY58" fmla="*/ 2159213 h 2320578"/>
              <a:gd name="connsiteX59" fmla="*/ 169049 w 2013217"/>
              <a:gd name="connsiteY59" fmla="*/ 2043953 h 2320578"/>
              <a:gd name="connsiteX60" fmla="*/ 169049 w 2013217"/>
              <a:gd name="connsiteY60" fmla="*/ 1821116 h 2320578"/>
              <a:gd name="connsiteX61" fmla="*/ 46104 w 2013217"/>
              <a:gd name="connsiteY61" fmla="*/ 1744276 h 2320578"/>
              <a:gd name="connsiteX62" fmla="*/ 0 w 2013217"/>
              <a:gd name="connsiteY62" fmla="*/ 1582911 h 2320578"/>
              <a:gd name="connsiteX63" fmla="*/ 0 w 2013217"/>
              <a:gd name="connsiteY63" fmla="*/ 1498386 h 2320578"/>
              <a:gd name="connsiteX64" fmla="*/ 0 w 2013217"/>
              <a:gd name="connsiteY64" fmla="*/ 1352390 h 2320578"/>
              <a:gd name="connsiteX65" fmla="*/ 122945 w 2013217"/>
              <a:gd name="connsiteY65" fmla="*/ 1183341 h 2320578"/>
              <a:gd name="connsiteX66" fmla="*/ 99893 w 2013217"/>
              <a:gd name="connsiteY66" fmla="*/ 1083449 h 2320578"/>
              <a:gd name="connsiteX67" fmla="*/ 115261 w 2013217"/>
              <a:gd name="connsiteY67" fmla="*/ 1037344 h 2320578"/>
              <a:gd name="connsiteX68" fmla="*/ 161365 w 2013217"/>
              <a:gd name="connsiteY68" fmla="*/ 998924 h 2320578"/>
              <a:gd name="connsiteX69" fmla="*/ 138313 w 2013217"/>
              <a:gd name="connsiteY69" fmla="*/ 906716 h 2320578"/>
              <a:gd name="connsiteX70" fmla="*/ 176733 w 2013217"/>
              <a:gd name="connsiteY70" fmla="*/ 875980 h 2320578"/>
              <a:gd name="connsiteX71" fmla="*/ 215153 w 2013217"/>
              <a:gd name="connsiteY71" fmla="*/ 883664 h 2320578"/>
              <a:gd name="connsiteX72" fmla="*/ 199785 w 2013217"/>
              <a:gd name="connsiteY72" fmla="*/ 814507 h 2320578"/>
              <a:gd name="connsiteX73" fmla="*/ 222837 w 2013217"/>
              <a:gd name="connsiteY73" fmla="*/ 729983 h 2320578"/>
              <a:gd name="connsiteX74" fmla="*/ 215153 w 2013217"/>
              <a:gd name="connsiteY74" fmla="*/ 568618 h 23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2013217" h="2320578">
                <a:moveTo>
                  <a:pt x="215153" y="568618"/>
                </a:moveTo>
                <a:lnTo>
                  <a:pt x="215153" y="568618"/>
                </a:lnTo>
                <a:lnTo>
                  <a:pt x="215153" y="568618"/>
                </a:lnTo>
                <a:lnTo>
                  <a:pt x="361150" y="653143"/>
                </a:lnTo>
                <a:lnTo>
                  <a:pt x="437990" y="583986"/>
                </a:lnTo>
                <a:lnTo>
                  <a:pt x="484094" y="576302"/>
                </a:lnTo>
                <a:lnTo>
                  <a:pt x="560935" y="507146"/>
                </a:lnTo>
                <a:lnTo>
                  <a:pt x="607039" y="514830"/>
                </a:lnTo>
                <a:lnTo>
                  <a:pt x="645459" y="484094"/>
                </a:lnTo>
                <a:lnTo>
                  <a:pt x="729983" y="484094"/>
                </a:lnTo>
                <a:lnTo>
                  <a:pt x="729983" y="484094"/>
                </a:lnTo>
                <a:lnTo>
                  <a:pt x="783772" y="345781"/>
                </a:lnTo>
                <a:lnTo>
                  <a:pt x="745351" y="322729"/>
                </a:lnTo>
                <a:lnTo>
                  <a:pt x="745351" y="199785"/>
                </a:lnTo>
                <a:lnTo>
                  <a:pt x="706931" y="145997"/>
                </a:lnTo>
                <a:lnTo>
                  <a:pt x="691563" y="99892"/>
                </a:lnTo>
                <a:lnTo>
                  <a:pt x="837560" y="0"/>
                </a:lnTo>
                <a:lnTo>
                  <a:pt x="899032" y="53788"/>
                </a:lnTo>
                <a:lnTo>
                  <a:pt x="1014293" y="69156"/>
                </a:lnTo>
                <a:lnTo>
                  <a:pt x="1014293" y="69156"/>
                </a:lnTo>
                <a:lnTo>
                  <a:pt x="1083449" y="46104"/>
                </a:lnTo>
                <a:lnTo>
                  <a:pt x="1083449" y="46104"/>
                </a:lnTo>
                <a:lnTo>
                  <a:pt x="1137237" y="53788"/>
                </a:lnTo>
                <a:lnTo>
                  <a:pt x="1175657" y="92208"/>
                </a:lnTo>
                <a:lnTo>
                  <a:pt x="1313970" y="145997"/>
                </a:lnTo>
                <a:lnTo>
                  <a:pt x="1337022" y="253573"/>
                </a:lnTo>
                <a:lnTo>
                  <a:pt x="1398494" y="307361"/>
                </a:lnTo>
                <a:lnTo>
                  <a:pt x="1429230" y="445674"/>
                </a:lnTo>
                <a:lnTo>
                  <a:pt x="1582911" y="514830"/>
                </a:lnTo>
                <a:lnTo>
                  <a:pt x="1629015" y="499462"/>
                </a:lnTo>
                <a:lnTo>
                  <a:pt x="1728908" y="514830"/>
                </a:lnTo>
                <a:lnTo>
                  <a:pt x="1798064" y="499462"/>
                </a:lnTo>
                <a:lnTo>
                  <a:pt x="1836484" y="553250"/>
                </a:lnTo>
                <a:lnTo>
                  <a:pt x="1874904" y="560934"/>
                </a:lnTo>
                <a:lnTo>
                  <a:pt x="1905640" y="653143"/>
                </a:lnTo>
                <a:lnTo>
                  <a:pt x="1905640" y="653143"/>
                </a:lnTo>
                <a:lnTo>
                  <a:pt x="1974797" y="676195"/>
                </a:lnTo>
                <a:lnTo>
                  <a:pt x="1997849" y="791455"/>
                </a:lnTo>
                <a:lnTo>
                  <a:pt x="1936377" y="875980"/>
                </a:lnTo>
                <a:lnTo>
                  <a:pt x="1974797" y="1021976"/>
                </a:lnTo>
                <a:lnTo>
                  <a:pt x="2013217" y="1137237"/>
                </a:lnTo>
                <a:lnTo>
                  <a:pt x="1974797" y="1352390"/>
                </a:lnTo>
                <a:lnTo>
                  <a:pt x="1882588" y="1383126"/>
                </a:lnTo>
                <a:lnTo>
                  <a:pt x="1844168" y="1452282"/>
                </a:lnTo>
                <a:lnTo>
                  <a:pt x="1644383" y="1629015"/>
                </a:lnTo>
                <a:lnTo>
                  <a:pt x="1521439" y="1744276"/>
                </a:lnTo>
                <a:lnTo>
                  <a:pt x="1452282" y="1890272"/>
                </a:lnTo>
                <a:lnTo>
                  <a:pt x="1429230" y="1990165"/>
                </a:lnTo>
                <a:lnTo>
                  <a:pt x="1129553" y="2189949"/>
                </a:lnTo>
                <a:lnTo>
                  <a:pt x="1106501" y="2274474"/>
                </a:lnTo>
                <a:lnTo>
                  <a:pt x="952820" y="2274474"/>
                </a:lnTo>
                <a:lnTo>
                  <a:pt x="799140" y="2320578"/>
                </a:lnTo>
                <a:lnTo>
                  <a:pt x="845244" y="2174581"/>
                </a:lnTo>
                <a:lnTo>
                  <a:pt x="814508" y="2136161"/>
                </a:lnTo>
                <a:lnTo>
                  <a:pt x="568619" y="2105425"/>
                </a:lnTo>
                <a:lnTo>
                  <a:pt x="414938" y="2174581"/>
                </a:lnTo>
                <a:lnTo>
                  <a:pt x="307361" y="2151529"/>
                </a:lnTo>
                <a:lnTo>
                  <a:pt x="253573" y="2189949"/>
                </a:lnTo>
                <a:lnTo>
                  <a:pt x="161365" y="2159213"/>
                </a:lnTo>
                <a:lnTo>
                  <a:pt x="169049" y="2043953"/>
                </a:lnTo>
                <a:lnTo>
                  <a:pt x="169049" y="1821116"/>
                </a:lnTo>
                <a:lnTo>
                  <a:pt x="46104" y="1744276"/>
                </a:lnTo>
                <a:lnTo>
                  <a:pt x="0" y="1582911"/>
                </a:lnTo>
                <a:lnTo>
                  <a:pt x="0" y="1498386"/>
                </a:lnTo>
                <a:lnTo>
                  <a:pt x="0" y="1352390"/>
                </a:lnTo>
                <a:lnTo>
                  <a:pt x="122945" y="1183341"/>
                </a:lnTo>
                <a:lnTo>
                  <a:pt x="99893" y="1083449"/>
                </a:lnTo>
                <a:lnTo>
                  <a:pt x="115261" y="1037344"/>
                </a:lnTo>
                <a:lnTo>
                  <a:pt x="161365" y="998924"/>
                </a:lnTo>
                <a:lnTo>
                  <a:pt x="138313" y="906716"/>
                </a:lnTo>
                <a:lnTo>
                  <a:pt x="176733" y="875980"/>
                </a:lnTo>
                <a:lnTo>
                  <a:pt x="215153" y="883664"/>
                </a:lnTo>
                <a:lnTo>
                  <a:pt x="199785" y="814507"/>
                </a:lnTo>
                <a:lnTo>
                  <a:pt x="222837" y="729983"/>
                </a:lnTo>
                <a:lnTo>
                  <a:pt x="215153" y="568618"/>
                </a:lnTo>
                <a:close/>
              </a:path>
            </a:pathLst>
          </a:custGeom>
          <a:pattFill prst="lgGri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E7C818B0-F8CA-9040-BA3C-CB29FBC69D49}"/>
              </a:ext>
            </a:extLst>
          </p:cNvPr>
          <p:cNvSpPr/>
          <p:nvPr/>
        </p:nvSpPr>
        <p:spPr>
          <a:xfrm>
            <a:off x="1759644" y="2036269"/>
            <a:ext cx="6185647" cy="3104349"/>
          </a:xfrm>
          <a:custGeom>
            <a:avLst/>
            <a:gdLst>
              <a:gd name="connsiteX0" fmla="*/ 553250 w 6185647"/>
              <a:gd name="connsiteY0" fmla="*/ 3004457 h 3104349"/>
              <a:gd name="connsiteX1" fmla="*/ 522514 w 6185647"/>
              <a:gd name="connsiteY1" fmla="*/ 2889197 h 3104349"/>
              <a:gd name="connsiteX2" fmla="*/ 507146 w 6185647"/>
              <a:gd name="connsiteY2" fmla="*/ 2850776 h 3104349"/>
              <a:gd name="connsiteX3" fmla="*/ 484094 w 6185647"/>
              <a:gd name="connsiteY3" fmla="*/ 2827724 h 3104349"/>
              <a:gd name="connsiteX4" fmla="*/ 461042 w 6185647"/>
              <a:gd name="connsiteY4" fmla="*/ 2812356 h 3104349"/>
              <a:gd name="connsiteX5" fmla="*/ 461042 w 6185647"/>
              <a:gd name="connsiteY5" fmla="*/ 2812356 h 3104349"/>
              <a:gd name="connsiteX6" fmla="*/ 368833 w 6185647"/>
              <a:gd name="connsiteY6" fmla="*/ 2804672 h 3104349"/>
              <a:gd name="connsiteX7" fmla="*/ 338097 w 6185647"/>
              <a:gd name="connsiteY7" fmla="*/ 2627939 h 3104349"/>
              <a:gd name="connsiteX8" fmla="*/ 384201 w 6185647"/>
              <a:gd name="connsiteY8" fmla="*/ 2604887 h 3104349"/>
              <a:gd name="connsiteX9" fmla="*/ 384201 w 6185647"/>
              <a:gd name="connsiteY9" fmla="*/ 2604887 h 3104349"/>
              <a:gd name="connsiteX10" fmla="*/ 430306 w 6185647"/>
              <a:gd name="connsiteY10" fmla="*/ 2504995 h 3104349"/>
              <a:gd name="connsiteX11" fmla="*/ 399569 w 6185647"/>
              <a:gd name="connsiteY11" fmla="*/ 2458891 h 3104349"/>
              <a:gd name="connsiteX12" fmla="*/ 330413 w 6185647"/>
              <a:gd name="connsiteY12" fmla="*/ 2497311 h 3104349"/>
              <a:gd name="connsiteX13" fmla="*/ 291993 w 6185647"/>
              <a:gd name="connsiteY13" fmla="*/ 2497311 h 3104349"/>
              <a:gd name="connsiteX14" fmla="*/ 245889 w 6185647"/>
              <a:gd name="connsiteY14" fmla="*/ 2443523 h 3104349"/>
              <a:gd name="connsiteX15" fmla="*/ 207469 w 6185647"/>
              <a:gd name="connsiteY15" fmla="*/ 2343630 h 3104349"/>
              <a:gd name="connsiteX16" fmla="*/ 184417 w 6185647"/>
              <a:gd name="connsiteY16" fmla="*/ 2297526 h 3104349"/>
              <a:gd name="connsiteX17" fmla="*/ 184417 w 6185647"/>
              <a:gd name="connsiteY17" fmla="*/ 2297526 h 3104349"/>
              <a:gd name="connsiteX18" fmla="*/ 261257 w 6185647"/>
              <a:gd name="connsiteY18" fmla="*/ 2259106 h 3104349"/>
              <a:gd name="connsiteX19" fmla="*/ 238205 w 6185647"/>
              <a:gd name="connsiteY19" fmla="*/ 2228370 h 3104349"/>
              <a:gd name="connsiteX20" fmla="*/ 207469 w 6185647"/>
              <a:gd name="connsiteY20" fmla="*/ 2228370 h 3104349"/>
              <a:gd name="connsiteX21" fmla="*/ 130628 w 6185647"/>
              <a:gd name="connsiteY21" fmla="*/ 2189949 h 3104349"/>
              <a:gd name="connsiteX22" fmla="*/ 69156 w 6185647"/>
              <a:gd name="connsiteY22" fmla="*/ 2220686 h 3104349"/>
              <a:gd name="connsiteX23" fmla="*/ 0 w 6185647"/>
              <a:gd name="connsiteY23" fmla="*/ 2105425 h 3104349"/>
              <a:gd name="connsiteX24" fmla="*/ 7684 w 6185647"/>
              <a:gd name="connsiteY24" fmla="*/ 2059321 h 3104349"/>
              <a:gd name="connsiteX25" fmla="*/ 46104 w 6185647"/>
              <a:gd name="connsiteY25" fmla="*/ 1997849 h 3104349"/>
              <a:gd name="connsiteX26" fmla="*/ 46104 w 6185647"/>
              <a:gd name="connsiteY26" fmla="*/ 1997849 h 3104349"/>
              <a:gd name="connsiteX27" fmla="*/ 130628 w 6185647"/>
              <a:gd name="connsiteY27" fmla="*/ 1974797 h 3104349"/>
              <a:gd name="connsiteX28" fmla="*/ 130628 w 6185647"/>
              <a:gd name="connsiteY28" fmla="*/ 1974797 h 3104349"/>
              <a:gd name="connsiteX29" fmla="*/ 245889 w 6185647"/>
              <a:gd name="connsiteY29" fmla="*/ 1928692 h 3104349"/>
              <a:gd name="connsiteX30" fmla="*/ 245889 w 6185647"/>
              <a:gd name="connsiteY30" fmla="*/ 1928692 h 3104349"/>
              <a:gd name="connsiteX31" fmla="*/ 338097 w 6185647"/>
              <a:gd name="connsiteY31" fmla="*/ 1897956 h 3104349"/>
              <a:gd name="connsiteX32" fmla="*/ 461042 w 6185647"/>
              <a:gd name="connsiteY32" fmla="*/ 1882588 h 3104349"/>
              <a:gd name="connsiteX33" fmla="*/ 560934 w 6185647"/>
              <a:gd name="connsiteY33" fmla="*/ 1982481 h 3104349"/>
              <a:gd name="connsiteX34" fmla="*/ 560934 w 6185647"/>
              <a:gd name="connsiteY34" fmla="*/ 1982481 h 3104349"/>
              <a:gd name="connsiteX35" fmla="*/ 591670 w 6185647"/>
              <a:gd name="connsiteY35" fmla="*/ 2136161 h 3104349"/>
              <a:gd name="connsiteX36" fmla="*/ 683879 w 6185647"/>
              <a:gd name="connsiteY36" fmla="*/ 2213002 h 3104349"/>
              <a:gd name="connsiteX37" fmla="*/ 722299 w 6185647"/>
              <a:gd name="connsiteY37" fmla="*/ 2274474 h 3104349"/>
              <a:gd name="connsiteX38" fmla="*/ 760719 w 6185647"/>
              <a:gd name="connsiteY38" fmla="*/ 2374366 h 3104349"/>
              <a:gd name="connsiteX39" fmla="*/ 806823 w 6185647"/>
              <a:gd name="connsiteY39" fmla="*/ 2366682 h 3104349"/>
              <a:gd name="connsiteX40" fmla="*/ 860611 w 6185647"/>
              <a:gd name="connsiteY40" fmla="*/ 2435839 h 3104349"/>
              <a:gd name="connsiteX41" fmla="*/ 1014292 w 6185647"/>
              <a:gd name="connsiteY41" fmla="*/ 2451207 h 3104349"/>
              <a:gd name="connsiteX42" fmla="*/ 1329338 w 6185647"/>
              <a:gd name="connsiteY42" fmla="*/ 2358998 h 3104349"/>
              <a:gd name="connsiteX43" fmla="*/ 1383126 w 6185647"/>
              <a:gd name="connsiteY43" fmla="*/ 2435839 h 3104349"/>
              <a:gd name="connsiteX44" fmla="*/ 1429230 w 6185647"/>
              <a:gd name="connsiteY44" fmla="*/ 2497311 h 3104349"/>
              <a:gd name="connsiteX45" fmla="*/ 1467650 w 6185647"/>
              <a:gd name="connsiteY45" fmla="*/ 2566467 h 3104349"/>
              <a:gd name="connsiteX46" fmla="*/ 1467650 w 6185647"/>
              <a:gd name="connsiteY46" fmla="*/ 2566467 h 3104349"/>
              <a:gd name="connsiteX47" fmla="*/ 1559859 w 6185647"/>
              <a:gd name="connsiteY47" fmla="*/ 2512679 h 3104349"/>
              <a:gd name="connsiteX48" fmla="*/ 1644383 w 6185647"/>
              <a:gd name="connsiteY48" fmla="*/ 2497311 h 3104349"/>
              <a:gd name="connsiteX49" fmla="*/ 1759643 w 6185647"/>
              <a:gd name="connsiteY49" fmla="*/ 2366682 h 3104349"/>
              <a:gd name="connsiteX50" fmla="*/ 1790380 w 6185647"/>
              <a:gd name="connsiteY50" fmla="*/ 2397418 h 3104349"/>
              <a:gd name="connsiteX51" fmla="*/ 1921008 w 6185647"/>
              <a:gd name="connsiteY51" fmla="*/ 2351314 h 3104349"/>
              <a:gd name="connsiteX52" fmla="*/ 2067005 w 6185647"/>
              <a:gd name="connsiteY52" fmla="*/ 2358998 h 3104349"/>
              <a:gd name="connsiteX53" fmla="*/ 2105425 w 6185647"/>
              <a:gd name="connsiteY53" fmla="*/ 2328262 h 3104349"/>
              <a:gd name="connsiteX54" fmla="*/ 2335946 w 6185647"/>
              <a:gd name="connsiteY54" fmla="*/ 2335946 h 3104349"/>
              <a:gd name="connsiteX55" fmla="*/ 2435838 w 6185647"/>
              <a:gd name="connsiteY55" fmla="*/ 2328262 h 3104349"/>
              <a:gd name="connsiteX56" fmla="*/ 2497311 w 6185647"/>
              <a:gd name="connsiteY56" fmla="*/ 2220686 h 3104349"/>
              <a:gd name="connsiteX57" fmla="*/ 2574151 w 6185647"/>
              <a:gd name="connsiteY57" fmla="*/ 2189949 h 3104349"/>
              <a:gd name="connsiteX58" fmla="*/ 2643307 w 6185647"/>
              <a:gd name="connsiteY58" fmla="*/ 2189949 h 3104349"/>
              <a:gd name="connsiteX59" fmla="*/ 2750884 w 6185647"/>
              <a:gd name="connsiteY59" fmla="*/ 2143845 h 3104349"/>
              <a:gd name="connsiteX60" fmla="*/ 2812356 w 6185647"/>
              <a:gd name="connsiteY60" fmla="*/ 2074689 h 3104349"/>
              <a:gd name="connsiteX61" fmla="*/ 2727832 w 6185647"/>
              <a:gd name="connsiteY61" fmla="*/ 2074689 h 3104349"/>
              <a:gd name="connsiteX62" fmla="*/ 2643307 w 6185647"/>
              <a:gd name="connsiteY62" fmla="*/ 2067005 h 3104349"/>
              <a:gd name="connsiteX63" fmla="*/ 2627939 w 6185647"/>
              <a:gd name="connsiteY63" fmla="*/ 2036269 h 3104349"/>
              <a:gd name="connsiteX64" fmla="*/ 2604887 w 6185647"/>
              <a:gd name="connsiteY64" fmla="*/ 1944060 h 3104349"/>
              <a:gd name="connsiteX65" fmla="*/ 2397418 w 6185647"/>
              <a:gd name="connsiteY65" fmla="*/ 1844168 h 3104349"/>
              <a:gd name="connsiteX66" fmla="*/ 2213001 w 6185647"/>
              <a:gd name="connsiteY66" fmla="*/ 1867220 h 3104349"/>
              <a:gd name="connsiteX67" fmla="*/ 2189949 w 6185647"/>
              <a:gd name="connsiteY67" fmla="*/ 1851852 h 3104349"/>
              <a:gd name="connsiteX68" fmla="*/ 2151529 w 6185647"/>
              <a:gd name="connsiteY68" fmla="*/ 1782696 h 3104349"/>
              <a:gd name="connsiteX69" fmla="*/ 2143845 w 6185647"/>
              <a:gd name="connsiteY69" fmla="*/ 1652067 h 3104349"/>
              <a:gd name="connsiteX70" fmla="*/ 2067005 w 6185647"/>
              <a:gd name="connsiteY70" fmla="*/ 1498386 h 3104349"/>
              <a:gd name="connsiteX71" fmla="*/ 1959428 w 6185647"/>
              <a:gd name="connsiteY71" fmla="*/ 1306286 h 3104349"/>
              <a:gd name="connsiteX72" fmla="*/ 2020901 w 6185647"/>
              <a:gd name="connsiteY72" fmla="*/ 1275549 h 3104349"/>
              <a:gd name="connsiteX73" fmla="*/ 2043953 w 6185647"/>
              <a:gd name="connsiteY73" fmla="*/ 1360074 h 3104349"/>
              <a:gd name="connsiteX74" fmla="*/ 2082373 w 6185647"/>
              <a:gd name="connsiteY74" fmla="*/ 1352390 h 3104349"/>
              <a:gd name="connsiteX75" fmla="*/ 2113109 w 6185647"/>
              <a:gd name="connsiteY75" fmla="*/ 1260181 h 3104349"/>
              <a:gd name="connsiteX76" fmla="*/ 2159213 w 6185647"/>
              <a:gd name="connsiteY76" fmla="*/ 1237129 h 3104349"/>
              <a:gd name="connsiteX77" fmla="*/ 2159213 w 6185647"/>
              <a:gd name="connsiteY77" fmla="*/ 1237129 h 3104349"/>
              <a:gd name="connsiteX78" fmla="*/ 2182265 w 6185647"/>
              <a:gd name="connsiteY78" fmla="*/ 1106501 h 3104349"/>
              <a:gd name="connsiteX79" fmla="*/ 2274474 w 6185647"/>
              <a:gd name="connsiteY79" fmla="*/ 1037344 h 3104349"/>
              <a:gd name="connsiteX80" fmla="*/ 2259106 w 6185647"/>
              <a:gd name="connsiteY80" fmla="*/ 991240 h 3104349"/>
              <a:gd name="connsiteX81" fmla="*/ 2374366 w 6185647"/>
              <a:gd name="connsiteY81" fmla="*/ 960504 h 3104349"/>
              <a:gd name="connsiteX82" fmla="*/ 2351314 w 6185647"/>
              <a:gd name="connsiteY82" fmla="*/ 875980 h 3104349"/>
              <a:gd name="connsiteX83" fmla="*/ 2382050 w 6185647"/>
              <a:gd name="connsiteY83" fmla="*/ 852928 h 3104349"/>
              <a:gd name="connsiteX84" fmla="*/ 2466574 w 6185647"/>
              <a:gd name="connsiteY84" fmla="*/ 906716 h 3104349"/>
              <a:gd name="connsiteX85" fmla="*/ 2474259 w 6185647"/>
              <a:gd name="connsiteY85" fmla="*/ 1037344 h 3104349"/>
              <a:gd name="connsiteX86" fmla="*/ 2535731 w 6185647"/>
              <a:gd name="connsiteY86" fmla="*/ 1098817 h 3104349"/>
              <a:gd name="connsiteX87" fmla="*/ 2566467 w 6185647"/>
              <a:gd name="connsiteY87" fmla="*/ 1129553 h 3104349"/>
              <a:gd name="connsiteX88" fmla="*/ 2666359 w 6185647"/>
              <a:gd name="connsiteY88" fmla="*/ 1137237 h 3104349"/>
              <a:gd name="connsiteX89" fmla="*/ 2681727 w 6185647"/>
              <a:gd name="connsiteY89" fmla="*/ 1175657 h 3104349"/>
              <a:gd name="connsiteX90" fmla="*/ 2743200 w 6185647"/>
              <a:gd name="connsiteY90" fmla="*/ 1137237 h 3104349"/>
              <a:gd name="connsiteX91" fmla="*/ 2827724 w 6185647"/>
              <a:gd name="connsiteY91" fmla="*/ 1167973 h 3104349"/>
              <a:gd name="connsiteX92" fmla="*/ 2942985 w 6185647"/>
              <a:gd name="connsiteY92" fmla="*/ 1021976 h 3104349"/>
              <a:gd name="connsiteX93" fmla="*/ 2958353 w 6185647"/>
              <a:gd name="connsiteY93" fmla="*/ 906716 h 3104349"/>
              <a:gd name="connsiteX94" fmla="*/ 3012141 w 6185647"/>
              <a:gd name="connsiteY94" fmla="*/ 868296 h 3104349"/>
              <a:gd name="connsiteX95" fmla="*/ 3035193 w 6185647"/>
              <a:gd name="connsiteY95" fmla="*/ 906716 h 3104349"/>
              <a:gd name="connsiteX96" fmla="*/ 3035193 w 6185647"/>
              <a:gd name="connsiteY96" fmla="*/ 906716 h 3104349"/>
              <a:gd name="connsiteX97" fmla="*/ 3112033 w 6185647"/>
              <a:gd name="connsiteY97" fmla="*/ 906716 h 3104349"/>
              <a:gd name="connsiteX98" fmla="*/ 3065929 w 6185647"/>
              <a:gd name="connsiteY98" fmla="*/ 1014292 h 3104349"/>
              <a:gd name="connsiteX99" fmla="*/ 3073613 w 6185647"/>
              <a:gd name="connsiteY99" fmla="*/ 1091133 h 3104349"/>
              <a:gd name="connsiteX100" fmla="*/ 3073613 w 6185647"/>
              <a:gd name="connsiteY100" fmla="*/ 1091133 h 3104349"/>
              <a:gd name="connsiteX101" fmla="*/ 3112033 w 6185647"/>
              <a:gd name="connsiteY101" fmla="*/ 1221761 h 3104349"/>
              <a:gd name="connsiteX102" fmla="*/ 3073613 w 6185647"/>
              <a:gd name="connsiteY102" fmla="*/ 1321654 h 3104349"/>
              <a:gd name="connsiteX103" fmla="*/ 3127401 w 6185647"/>
              <a:gd name="connsiteY103" fmla="*/ 1383126 h 3104349"/>
              <a:gd name="connsiteX104" fmla="*/ 3181190 w 6185647"/>
              <a:gd name="connsiteY104" fmla="*/ 1452282 h 3104349"/>
              <a:gd name="connsiteX105" fmla="*/ 3181190 w 6185647"/>
              <a:gd name="connsiteY105" fmla="*/ 1452282 h 3104349"/>
              <a:gd name="connsiteX106" fmla="*/ 3281082 w 6185647"/>
              <a:gd name="connsiteY106" fmla="*/ 1544491 h 3104349"/>
              <a:gd name="connsiteX107" fmla="*/ 3242662 w 6185647"/>
              <a:gd name="connsiteY107" fmla="*/ 1667435 h 3104349"/>
              <a:gd name="connsiteX108" fmla="*/ 3327186 w 6185647"/>
              <a:gd name="connsiteY108" fmla="*/ 1659751 h 3104349"/>
              <a:gd name="connsiteX109" fmla="*/ 3319502 w 6185647"/>
              <a:gd name="connsiteY109" fmla="*/ 1751960 h 3104349"/>
              <a:gd name="connsiteX110" fmla="*/ 3442447 w 6185647"/>
              <a:gd name="connsiteY110" fmla="*/ 1798064 h 3104349"/>
              <a:gd name="connsiteX111" fmla="*/ 3442447 w 6185647"/>
              <a:gd name="connsiteY111" fmla="*/ 1798064 h 3104349"/>
              <a:gd name="connsiteX112" fmla="*/ 3557707 w 6185647"/>
              <a:gd name="connsiteY112" fmla="*/ 1851852 h 3104349"/>
              <a:gd name="connsiteX113" fmla="*/ 3719072 w 6185647"/>
              <a:gd name="connsiteY113" fmla="*/ 1897956 h 3104349"/>
              <a:gd name="connsiteX114" fmla="*/ 3719072 w 6185647"/>
              <a:gd name="connsiteY114" fmla="*/ 1897956 h 3104349"/>
              <a:gd name="connsiteX115" fmla="*/ 3749808 w 6185647"/>
              <a:gd name="connsiteY115" fmla="*/ 1974797 h 3104349"/>
              <a:gd name="connsiteX116" fmla="*/ 3826648 w 6185647"/>
              <a:gd name="connsiteY116" fmla="*/ 1974797 h 3104349"/>
              <a:gd name="connsiteX117" fmla="*/ 3941909 w 6185647"/>
              <a:gd name="connsiteY117" fmla="*/ 1890272 h 3104349"/>
              <a:gd name="connsiteX118" fmla="*/ 4057169 w 6185647"/>
              <a:gd name="connsiteY118" fmla="*/ 1936376 h 3104349"/>
              <a:gd name="connsiteX119" fmla="*/ 4134010 w 6185647"/>
              <a:gd name="connsiteY119" fmla="*/ 1921008 h 3104349"/>
              <a:gd name="connsiteX120" fmla="*/ 4241586 w 6185647"/>
              <a:gd name="connsiteY120" fmla="*/ 1874904 h 3104349"/>
              <a:gd name="connsiteX121" fmla="*/ 4364531 w 6185647"/>
              <a:gd name="connsiteY121" fmla="*/ 1905640 h 3104349"/>
              <a:gd name="connsiteX122" fmla="*/ 4441371 w 6185647"/>
              <a:gd name="connsiteY122" fmla="*/ 1921008 h 3104349"/>
              <a:gd name="connsiteX123" fmla="*/ 4525895 w 6185647"/>
              <a:gd name="connsiteY123" fmla="*/ 1882588 h 3104349"/>
              <a:gd name="connsiteX124" fmla="*/ 4541264 w 6185647"/>
              <a:gd name="connsiteY124" fmla="*/ 1805748 h 3104349"/>
              <a:gd name="connsiteX125" fmla="*/ 4848625 w 6185647"/>
              <a:gd name="connsiteY125" fmla="*/ 1690487 h 3104349"/>
              <a:gd name="connsiteX126" fmla="*/ 4917781 w 6185647"/>
              <a:gd name="connsiteY126" fmla="*/ 1644383 h 3104349"/>
              <a:gd name="connsiteX127" fmla="*/ 4948517 w 6185647"/>
              <a:gd name="connsiteY127" fmla="*/ 1636699 h 3104349"/>
              <a:gd name="connsiteX128" fmla="*/ 5017674 w 6185647"/>
              <a:gd name="connsiteY128" fmla="*/ 1582911 h 3104349"/>
              <a:gd name="connsiteX129" fmla="*/ 5102198 w 6185647"/>
              <a:gd name="connsiteY129" fmla="*/ 1367758 h 3104349"/>
              <a:gd name="connsiteX130" fmla="*/ 5125250 w 6185647"/>
              <a:gd name="connsiteY130" fmla="*/ 1298602 h 3104349"/>
              <a:gd name="connsiteX131" fmla="*/ 5079146 w 6185647"/>
              <a:gd name="connsiteY131" fmla="*/ 1206393 h 3104349"/>
              <a:gd name="connsiteX132" fmla="*/ 5148302 w 6185647"/>
              <a:gd name="connsiteY132" fmla="*/ 1206393 h 3104349"/>
              <a:gd name="connsiteX133" fmla="*/ 5248195 w 6185647"/>
              <a:gd name="connsiteY133" fmla="*/ 1091133 h 3104349"/>
              <a:gd name="connsiteX134" fmla="*/ 5424927 w 6185647"/>
              <a:gd name="connsiteY134" fmla="*/ 1014292 h 3104349"/>
              <a:gd name="connsiteX135" fmla="*/ 5447980 w 6185647"/>
              <a:gd name="connsiteY135" fmla="*/ 922084 h 3104349"/>
              <a:gd name="connsiteX136" fmla="*/ 5509452 w 6185647"/>
              <a:gd name="connsiteY136" fmla="*/ 829876 h 3104349"/>
              <a:gd name="connsiteX137" fmla="*/ 5509452 w 6185647"/>
              <a:gd name="connsiteY137" fmla="*/ 829876 h 3104349"/>
              <a:gd name="connsiteX138" fmla="*/ 5547872 w 6185647"/>
              <a:gd name="connsiteY138" fmla="*/ 660827 h 3104349"/>
              <a:gd name="connsiteX139" fmla="*/ 5555556 w 6185647"/>
              <a:gd name="connsiteY139" fmla="*/ 576302 h 3104349"/>
              <a:gd name="connsiteX140" fmla="*/ 5555556 w 6185647"/>
              <a:gd name="connsiteY140" fmla="*/ 507146 h 3104349"/>
              <a:gd name="connsiteX141" fmla="*/ 5593976 w 6185647"/>
              <a:gd name="connsiteY141" fmla="*/ 453358 h 3104349"/>
              <a:gd name="connsiteX142" fmla="*/ 5570924 w 6185647"/>
              <a:gd name="connsiteY142" fmla="*/ 361149 h 3104349"/>
              <a:gd name="connsiteX143" fmla="*/ 5593976 w 6185647"/>
              <a:gd name="connsiteY143" fmla="*/ 322729 h 3104349"/>
              <a:gd name="connsiteX144" fmla="*/ 5693869 w 6185647"/>
              <a:gd name="connsiteY144" fmla="*/ 276625 h 3104349"/>
              <a:gd name="connsiteX145" fmla="*/ 5809129 w 6185647"/>
              <a:gd name="connsiteY145" fmla="*/ 222837 h 3104349"/>
              <a:gd name="connsiteX146" fmla="*/ 5809129 w 6185647"/>
              <a:gd name="connsiteY146" fmla="*/ 222837 h 3104349"/>
              <a:gd name="connsiteX147" fmla="*/ 5885969 w 6185647"/>
              <a:gd name="connsiteY147" fmla="*/ 245889 h 3104349"/>
              <a:gd name="connsiteX148" fmla="*/ 6024282 w 6185647"/>
              <a:gd name="connsiteY148" fmla="*/ 69156 h 3104349"/>
              <a:gd name="connsiteX149" fmla="*/ 6062702 w 6185647"/>
              <a:gd name="connsiteY149" fmla="*/ 38420 h 3104349"/>
              <a:gd name="connsiteX150" fmla="*/ 6101122 w 6185647"/>
              <a:gd name="connsiteY150" fmla="*/ 53788 h 3104349"/>
              <a:gd name="connsiteX151" fmla="*/ 6185647 w 6185647"/>
              <a:gd name="connsiteY151" fmla="*/ 0 h 3104349"/>
              <a:gd name="connsiteX152" fmla="*/ 6131859 w 6185647"/>
              <a:gd name="connsiteY152" fmla="*/ 122944 h 3104349"/>
              <a:gd name="connsiteX153" fmla="*/ 6085754 w 6185647"/>
              <a:gd name="connsiteY153" fmla="*/ 215153 h 3104349"/>
              <a:gd name="connsiteX154" fmla="*/ 6008914 w 6185647"/>
              <a:gd name="connsiteY154" fmla="*/ 322729 h 3104349"/>
              <a:gd name="connsiteX155" fmla="*/ 6001230 w 6185647"/>
              <a:gd name="connsiteY155" fmla="*/ 422622 h 3104349"/>
              <a:gd name="connsiteX156" fmla="*/ 5893653 w 6185647"/>
              <a:gd name="connsiteY156" fmla="*/ 576302 h 3104349"/>
              <a:gd name="connsiteX157" fmla="*/ 5839865 w 6185647"/>
              <a:gd name="connsiteY157" fmla="*/ 630091 h 3104349"/>
              <a:gd name="connsiteX158" fmla="*/ 5732289 w 6185647"/>
              <a:gd name="connsiteY158" fmla="*/ 783771 h 3104349"/>
              <a:gd name="connsiteX159" fmla="*/ 5732289 w 6185647"/>
              <a:gd name="connsiteY159" fmla="*/ 875980 h 3104349"/>
              <a:gd name="connsiteX160" fmla="*/ 5701553 w 6185647"/>
              <a:gd name="connsiteY160" fmla="*/ 991240 h 3104349"/>
              <a:gd name="connsiteX161" fmla="*/ 5632396 w 6185647"/>
              <a:gd name="connsiteY161" fmla="*/ 1083449 h 3104349"/>
              <a:gd name="connsiteX162" fmla="*/ 5563240 w 6185647"/>
              <a:gd name="connsiteY162" fmla="*/ 1160289 h 3104349"/>
              <a:gd name="connsiteX163" fmla="*/ 5432611 w 6185647"/>
              <a:gd name="connsiteY163" fmla="*/ 1206393 h 3104349"/>
              <a:gd name="connsiteX164" fmla="*/ 5371139 w 6185647"/>
              <a:gd name="connsiteY164" fmla="*/ 1313970 h 3104349"/>
              <a:gd name="connsiteX165" fmla="*/ 5217459 w 6185647"/>
              <a:gd name="connsiteY165" fmla="*/ 1436914 h 3104349"/>
              <a:gd name="connsiteX166" fmla="*/ 5171354 w 6185647"/>
              <a:gd name="connsiteY166" fmla="*/ 1598279 h 3104349"/>
              <a:gd name="connsiteX167" fmla="*/ 5102198 w 6185647"/>
              <a:gd name="connsiteY167" fmla="*/ 1621331 h 3104349"/>
              <a:gd name="connsiteX168" fmla="*/ 5048410 w 6185647"/>
              <a:gd name="connsiteY168" fmla="*/ 1744276 h 3104349"/>
              <a:gd name="connsiteX169" fmla="*/ 4940833 w 6185647"/>
              <a:gd name="connsiteY169" fmla="*/ 1828800 h 3104349"/>
              <a:gd name="connsiteX170" fmla="*/ 4840941 w 6185647"/>
              <a:gd name="connsiteY170" fmla="*/ 1844168 h 3104349"/>
              <a:gd name="connsiteX171" fmla="*/ 4802521 w 6185647"/>
              <a:gd name="connsiteY171" fmla="*/ 1905640 h 3104349"/>
              <a:gd name="connsiteX172" fmla="*/ 4756417 w 6185647"/>
              <a:gd name="connsiteY172" fmla="*/ 1928692 h 3104349"/>
              <a:gd name="connsiteX173" fmla="*/ 4710312 w 6185647"/>
              <a:gd name="connsiteY173" fmla="*/ 2028585 h 3104349"/>
              <a:gd name="connsiteX174" fmla="*/ 4679576 w 6185647"/>
              <a:gd name="connsiteY174" fmla="*/ 2059321 h 3104349"/>
              <a:gd name="connsiteX175" fmla="*/ 4679576 w 6185647"/>
              <a:gd name="connsiteY175" fmla="*/ 2059321 h 3104349"/>
              <a:gd name="connsiteX176" fmla="*/ 4595052 w 6185647"/>
              <a:gd name="connsiteY176" fmla="*/ 2197634 h 3104349"/>
              <a:gd name="connsiteX177" fmla="*/ 4518211 w 6185647"/>
              <a:gd name="connsiteY177" fmla="*/ 2543415 h 3104349"/>
              <a:gd name="connsiteX178" fmla="*/ 4395267 w 6185647"/>
              <a:gd name="connsiteY178" fmla="*/ 2666360 h 3104349"/>
              <a:gd name="connsiteX179" fmla="*/ 4249270 w 6185647"/>
              <a:gd name="connsiteY179" fmla="*/ 2950669 h 3104349"/>
              <a:gd name="connsiteX180" fmla="*/ 4249270 w 6185647"/>
              <a:gd name="connsiteY180" fmla="*/ 2950669 h 3104349"/>
              <a:gd name="connsiteX181" fmla="*/ 4134010 w 6185647"/>
              <a:gd name="connsiteY181" fmla="*/ 3096665 h 3104349"/>
              <a:gd name="connsiteX182" fmla="*/ 3749808 w 6185647"/>
              <a:gd name="connsiteY182" fmla="*/ 3065929 h 3104349"/>
              <a:gd name="connsiteX183" fmla="*/ 3188874 w 6185647"/>
              <a:gd name="connsiteY183" fmla="*/ 3104349 h 3104349"/>
              <a:gd name="connsiteX184" fmla="*/ 2919932 w 6185647"/>
              <a:gd name="connsiteY184" fmla="*/ 3104349 h 3104349"/>
              <a:gd name="connsiteX185" fmla="*/ 2243738 w 6185647"/>
              <a:gd name="connsiteY185" fmla="*/ 3027509 h 3104349"/>
              <a:gd name="connsiteX186" fmla="*/ 2159213 w 6185647"/>
              <a:gd name="connsiteY186" fmla="*/ 3081297 h 3104349"/>
              <a:gd name="connsiteX187" fmla="*/ 2128477 w 6185647"/>
              <a:gd name="connsiteY187" fmla="*/ 3042877 h 3104349"/>
              <a:gd name="connsiteX188" fmla="*/ 691563 w 6185647"/>
              <a:gd name="connsiteY188" fmla="*/ 3050561 h 3104349"/>
              <a:gd name="connsiteX189" fmla="*/ 660827 w 6185647"/>
              <a:gd name="connsiteY189" fmla="*/ 3012141 h 3104349"/>
              <a:gd name="connsiteX190" fmla="*/ 553250 w 6185647"/>
              <a:gd name="connsiteY190" fmla="*/ 3004457 h 3104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185647" h="3104349">
                <a:moveTo>
                  <a:pt x="553250" y="3004457"/>
                </a:moveTo>
                <a:lnTo>
                  <a:pt x="522514" y="2889197"/>
                </a:lnTo>
                <a:lnTo>
                  <a:pt x="507146" y="2850776"/>
                </a:lnTo>
                <a:lnTo>
                  <a:pt x="484094" y="2827724"/>
                </a:lnTo>
                <a:lnTo>
                  <a:pt x="461042" y="2812356"/>
                </a:lnTo>
                <a:lnTo>
                  <a:pt x="461042" y="2812356"/>
                </a:lnTo>
                <a:lnTo>
                  <a:pt x="368833" y="2804672"/>
                </a:lnTo>
                <a:lnTo>
                  <a:pt x="338097" y="2627939"/>
                </a:lnTo>
                <a:lnTo>
                  <a:pt x="384201" y="2604887"/>
                </a:lnTo>
                <a:lnTo>
                  <a:pt x="384201" y="2604887"/>
                </a:lnTo>
                <a:lnTo>
                  <a:pt x="430306" y="2504995"/>
                </a:lnTo>
                <a:lnTo>
                  <a:pt x="399569" y="2458891"/>
                </a:lnTo>
                <a:lnTo>
                  <a:pt x="330413" y="2497311"/>
                </a:lnTo>
                <a:lnTo>
                  <a:pt x="291993" y="2497311"/>
                </a:lnTo>
                <a:lnTo>
                  <a:pt x="245889" y="2443523"/>
                </a:lnTo>
                <a:lnTo>
                  <a:pt x="207469" y="2343630"/>
                </a:lnTo>
                <a:lnTo>
                  <a:pt x="184417" y="2297526"/>
                </a:lnTo>
                <a:lnTo>
                  <a:pt x="184417" y="2297526"/>
                </a:lnTo>
                <a:lnTo>
                  <a:pt x="261257" y="2259106"/>
                </a:lnTo>
                <a:lnTo>
                  <a:pt x="238205" y="2228370"/>
                </a:lnTo>
                <a:lnTo>
                  <a:pt x="207469" y="2228370"/>
                </a:lnTo>
                <a:lnTo>
                  <a:pt x="130628" y="2189949"/>
                </a:lnTo>
                <a:lnTo>
                  <a:pt x="69156" y="2220686"/>
                </a:lnTo>
                <a:lnTo>
                  <a:pt x="0" y="2105425"/>
                </a:lnTo>
                <a:lnTo>
                  <a:pt x="7684" y="2059321"/>
                </a:lnTo>
                <a:lnTo>
                  <a:pt x="46104" y="1997849"/>
                </a:lnTo>
                <a:lnTo>
                  <a:pt x="46104" y="1997849"/>
                </a:lnTo>
                <a:lnTo>
                  <a:pt x="130628" y="1974797"/>
                </a:lnTo>
                <a:lnTo>
                  <a:pt x="130628" y="1974797"/>
                </a:lnTo>
                <a:lnTo>
                  <a:pt x="245889" y="1928692"/>
                </a:lnTo>
                <a:lnTo>
                  <a:pt x="245889" y="1928692"/>
                </a:lnTo>
                <a:lnTo>
                  <a:pt x="338097" y="1897956"/>
                </a:lnTo>
                <a:lnTo>
                  <a:pt x="461042" y="1882588"/>
                </a:lnTo>
                <a:lnTo>
                  <a:pt x="560934" y="1982481"/>
                </a:lnTo>
                <a:lnTo>
                  <a:pt x="560934" y="1982481"/>
                </a:lnTo>
                <a:lnTo>
                  <a:pt x="591670" y="2136161"/>
                </a:lnTo>
                <a:lnTo>
                  <a:pt x="683879" y="2213002"/>
                </a:lnTo>
                <a:lnTo>
                  <a:pt x="722299" y="2274474"/>
                </a:lnTo>
                <a:lnTo>
                  <a:pt x="760719" y="2374366"/>
                </a:lnTo>
                <a:lnTo>
                  <a:pt x="806823" y="2366682"/>
                </a:lnTo>
                <a:lnTo>
                  <a:pt x="860611" y="2435839"/>
                </a:lnTo>
                <a:lnTo>
                  <a:pt x="1014292" y="2451207"/>
                </a:lnTo>
                <a:lnTo>
                  <a:pt x="1329338" y="2358998"/>
                </a:lnTo>
                <a:lnTo>
                  <a:pt x="1383126" y="2435839"/>
                </a:lnTo>
                <a:lnTo>
                  <a:pt x="1429230" y="2497311"/>
                </a:lnTo>
                <a:lnTo>
                  <a:pt x="1467650" y="2566467"/>
                </a:lnTo>
                <a:lnTo>
                  <a:pt x="1467650" y="2566467"/>
                </a:lnTo>
                <a:lnTo>
                  <a:pt x="1559859" y="2512679"/>
                </a:lnTo>
                <a:lnTo>
                  <a:pt x="1644383" y="2497311"/>
                </a:lnTo>
                <a:lnTo>
                  <a:pt x="1759643" y="2366682"/>
                </a:lnTo>
                <a:lnTo>
                  <a:pt x="1790380" y="2397418"/>
                </a:lnTo>
                <a:lnTo>
                  <a:pt x="1921008" y="2351314"/>
                </a:lnTo>
                <a:lnTo>
                  <a:pt x="2067005" y="2358998"/>
                </a:lnTo>
                <a:lnTo>
                  <a:pt x="2105425" y="2328262"/>
                </a:lnTo>
                <a:lnTo>
                  <a:pt x="2335946" y="2335946"/>
                </a:lnTo>
                <a:lnTo>
                  <a:pt x="2435838" y="2328262"/>
                </a:lnTo>
                <a:lnTo>
                  <a:pt x="2497311" y="2220686"/>
                </a:lnTo>
                <a:lnTo>
                  <a:pt x="2574151" y="2189949"/>
                </a:lnTo>
                <a:lnTo>
                  <a:pt x="2643307" y="2189949"/>
                </a:lnTo>
                <a:lnTo>
                  <a:pt x="2750884" y="2143845"/>
                </a:lnTo>
                <a:lnTo>
                  <a:pt x="2812356" y="2074689"/>
                </a:lnTo>
                <a:lnTo>
                  <a:pt x="2727832" y="2074689"/>
                </a:lnTo>
                <a:lnTo>
                  <a:pt x="2643307" y="2067005"/>
                </a:lnTo>
                <a:lnTo>
                  <a:pt x="2627939" y="2036269"/>
                </a:lnTo>
                <a:lnTo>
                  <a:pt x="2604887" y="1944060"/>
                </a:lnTo>
                <a:lnTo>
                  <a:pt x="2397418" y="1844168"/>
                </a:lnTo>
                <a:lnTo>
                  <a:pt x="2213001" y="1867220"/>
                </a:lnTo>
                <a:lnTo>
                  <a:pt x="2189949" y="1851852"/>
                </a:lnTo>
                <a:lnTo>
                  <a:pt x="2151529" y="1782696"/>
                </a:lnTo>
                <a:lnTo>
                  <a:pt x="2143845" y="1652067"/>
                </a:lnTo>
                <a:lnTo>
                  <a:pt x="2067005" y="1498386"/>
                </a:lnTo>
                <a:lnTo>
                  <a:pt x="1959428" y="1306286"/>
                </a:lnTo>
                <a:lnTo>
                  <a:pt x="2020901" y="1275549"/>
                </a:lnTo>
                <a:lnTo>
                  <a:pt x="2043953" y="1360074"/>
                </a:lnTo>
                <a:lnTo>
                  <a:pt x="2082373" y="1352390"/>
                </a:lnTo>
                <a:lnTo>
                  <a:pt x="2113109" y="1260181"/>
                </a:lnTo>
                <a:lnTo>
                  <a:pt x="2159213" y="1237129"/>
                </a:lnTo>
                <a:lnTo>
                  <a:pt x="2159213" y="1237129"/>
                </a:lnTo>
                <a:lnTo>
                  <a:pt x="2182265" y="1106501"/>
                </a:lnTo>
                <a:lnTo>
                  <a:pt x="2274474" y="1037344"/>
                </a:lnTo>
                <a:lnTo>
                  <a:pt x="2259106" y="991240"/>
                </a:lnTo>
                <a:lnTo>
                  <a:pt x="2374366" y="960504"/>
                </a:lnTo>
                <a:lnTo>
                  <a:pt x="2351314" y="875980"/>
                </a:lnTo>
                <a:lnTo>
                  <a:pt x="2382050" y="852928"/>
                </a:lnTo>
                <a:lnTo>
                  <a:pt x="2466574" y="906716"/>
                </a:lnTo>
                <a:lnTo>
                  <a:pt x="2474259" y="1037344"/>
                </a:lnTo>
                <a:lnTo>
                  <a:pt x="2535731" y="1098817"/>
                </a:lnTo>
                <a:lnTo>
                  <a:pt x="2566467" y="1129553"/>
                </a:lnTo>
                <a:lnTo>
                  <a:pt x="2666359" y="1137237"/>
                </a:lnTo>
                <a:lnTo>
                  <a:pt x="2681727" y="1175657"/>
                </a:lnTo>
                <a:lnTo>
                  <a:pt x="2743200" y="1137237"/>
                </a:lnTo>
                <a:lnTo>
                  <a:pt x="2827724" y="1167973"/>
                </a:lnTo>
                <a:lnTo>
                  <a:pt x="2942985" y="1021976"/>
                </a:lnTo>
                <a:lnTo>
                  <a:pt x="2958353" y="906716"/>
                </a:lnTo>
                <a:lnTo>
                  <a:pt x="3012141" y="868296"/>
                </a:lnTo>
                <a:lnTo>
                  <a:pt x="3035193" y="906716"/>
                </a:lnTo>
                <a:lnTo>
                  <a:pt x="3035193" y="906716"/>
                </a:lnTo>
                <a:lnTo>
                  <a:pt x="3112033" y="906716"/>
                </a:lnTo>
                <a:lnTo>
                  <a:pt x="3065929" y="1014292"/>
                </a:lnTo>
                <a:lnTo>
                  <a:pt x="3073613" y="1091133"/>
                </a:lnTo>
                <a:lnTo>
                  <a:pt x="3073613" y="1091133"/>
                </a:lnTo>
                <a:lnTo>
                  <a:pt x="3112033" y="1221761"/>
                </a:lnTo>
                <a:lnTo>
                  <a:pt x="3073613" y="1321654"/>
                </a:lnTo>
                <a:lnTo>
                  <a:pt x="3127401" y="1383126"/>
                </a:lnTo>
                <a:lnTo>
                  <a:pt x="3181190" y="1452282"/>
                </a:lnTo>
                <a:lnTo>
                  <a:pt x="3181190" y="1452282"/>
                </a:lnTo>
                <a:lnTo>
                  <a:pt x="3281082" y="1544491"/>
                </a:lnTo>
                <a:lnTo>
                  <a:pt x="3242662" y="1667435"/>
                </a:lnTo>
                <a:lnTo>
                  <a:pt x="3327186" y="1659751"/>
                </a:lnTo>
                <a:lnTo>
                  <a:pt x="3319502" y="1751960"/>
                </a:lnTo>
                <a:lnTo>
                  <a:pt x="3442447" y="1798064"/>
                </a:lnTo>
                <a:lnTo>
                  <a:pt x="3442447" y="1798064"/>
                </a:lnTo>
                <a:lnTo>
                  <a:pt x="3557707" y="1851852"/>
                </a:lnTo>
                <a:lnTo>
                  <a:pt x="3719072" y="1897956"/>
                </a:lnTo>
                <a:lnTo>
                  <a:pt x="3719072" y="1897956"/>
                </a:lnTo>
                <a:lnTo>
                  <a:pt x="3749808" y="1974797"/>
                </a:lnTo>
                <a:lnTo>
                  <a:pt x="3826648" y="1974797"/>
                </a:lnTo>
                <a:lnTo>
                  <a:pt x="3941909" y="1890272"/>
                </a:lnTo>
                <a:lnTo>
                  <a:pt x="4057169" y="1936376"/>
                </a:lnTo>
                <a:lnTo>
                  <a:pt x="4134010" y="1921008"/>
                </a:lnTo>
                <a:lnTo>
                  <a:pt x="4241586" y="1874904"/>
                </a:lnTo>
                <a:lnTo>
                  <a:pt x="4364531" y="1905640"/>
                </a:lnTo>
                <a:lnTo>
                  <a:pt x="4441371" y="1921008"/>
                </a:lnTo>
                <a:lnTo>
                  <a:pt x="4525895" y="1882588"/>
                </a:lnTo>
                <a:lnTo>
                  <a:pt x="4541264" y="1805748"/>
                </a:lnTo>
                <a:lnTo>
                  <a:pt x="4848625" y="1690487"/>
                </a:lnTo>
                <a:lnTo>
                  <a:pt x="4917781" y="1644383"/>
                </a:lnTo>
                <a:lnTo>
                  <a:pt x="4948517" y="1636699"/>
                </a:lnTo>
                <a:lnTo>
                  <a:pt x="5017674" y="1582911"/>
                </a:lnTo>
                <a:lnTo>
                  <a:pt x="5102198" y="1367758"/>
                </a:lnTo>
                <a:lnTo>
                  <a:pt x="5125250" y="1298602"/>
                </a:lnTo>
                <a:lnTo>
                  <a:pt x="5079146" y="1206393"/>
                </a:lnTo>
                <a:lnTo>
                  <a:pt x="5148302" y="1206393"/>
                </a:lnTo>
                <a:lnTo>
                  <a:pt x="5248195" y="1091133"/>
                </a:lnTo>
                <a:lnTo>
                  <a:pt x="5424927" y="1014292"/>
                </a:lnTo>
                <a:lnTo>
                  <a:pt x="5447980" y="922084"/>
                </a:lnTo>
                <a:lnTo>
                  <a:pt x="5509452" y="829876"/>
                </a:lnTo>
                <a:lnTo>
                  <a:pt x="5509452" y="829876"/>
                </a:lnTo>
                <a:lnTo>
                  <a:pt x="5547872" y="660827"/>
                </a:lnTo>
                <a:lnTo>
                  <a:pt x="5555556" y="576302"/>
                </a:lnTo>
                <a:lnTo>
                  <a:pt x="5555556" y="507146"/>
                </a:lnTo>
                <a:lnTo>
                  <a:pt x="5593976" y="453358"/>
                </a:lnTo>
                <a:lnTo>
                  <a:pt x="5570924" y="361149"/>
                </a:lnTo>
                <a:lnTo>
                  <a:pt x="5593976" y="322729"/>
                </a:lnTo>
                <a:lnTo>
                  <a:pt x="5693869" y="276625"/>
                </a:lnTo>
                <a:lnTo>
                  <a:pt x="5809129" y="222837"/>
                </a:lnTo>
                <a:lnTo>
                  <a:pt x="5809129" y="222837"/>
                </a:lnTo>
                <a:lnTo>
                  <a:pt x="5885969" y="245889"/>
                </a:lnTo>
                <a:lnTo>
                  <a:pt x="6024282" y="69156"/>
                </a:lnTo>
                <a:lnTo>
                  <a:pt x="6062702" y="38420"/>
                </a:lnTo>
                <a:lnTo>
                  <a:pt x="6101122" y="53788"/>
                </a:lnTo>
                <a:lnTo>
                  <a:pt x="6185647" y="0"/>
                </a:lnTo>
                <a:lnTo>
                  <a:pt x="6131859" y="122944"/>
                </a:lnTo>
                <a:lnTo>
                  <a:pt x="6085754" y="215153"/>
                </a:lnTo>
                <a:lnTo>
                  <a:pt x="6008914" y="322729"/>
                </a:lnTo>
                <a:lnTo>
                  <a:pt x="6001230" y="422622"/>
                </a:lnTo>
                <a:lnTo>
                  <a:pt x="5893653" y="576302"/>
                </a:lnTo>
                <a:lnTo>
                  <a:pt x="5839865" y="630091"/>
                </a:lnTo>
                <a:lnTo>
                  <a:pt x="5732289" y="783771"/>
                </a:lnTo>
                <a:lnTo>
                  <a:pt x="5732289" y="875980"/>
                </a:lnTo>
                <a:lnTo>
                  <a:pt x="5701553" y="991240"/>
                </a:lnTo>
                <a:lnTo>
                  <a:pt x="5632396" y="1083449"/>
                </a:lnTo>
                <a:lnTo>
                  <a:pt x="5563240" y="1160289"/>
                </a:lnTo>
                <a:lnTo>
                  <a:pt x="5432611" y="1206393"/>
                </a:lnTo>
                <a:lnTo>
                  <a:pt x="5371139" y="1313970"/>
                </a:lnTo>
                <a:lnTo>
                  <a:pt x="5217459" y="1436914"/>
                </a:lnTo>
                <a:lnTo>
                  <a:pt x="5171354" y="1598279"/>
                </a:lnTo>
                <a:lnTo>
                  <a:pt x="5102198" y="1621331"/>
                </a:lnTo>
                <a:lnTo>
                  <a:pt x="5048410" y="1744276"/>
                </a:lnTo>
                <a:lnTo>
                  <a:pt x="4940833" y="1828800"/>
                </a:lnTo>
                <a:lnTo>
                  <a:pt x="4840941" y="1844168"/>
                </a:lnTo>
                <a:lnTo>
                  <a:pt x="4802521" y="1905640"/>
                </a:lnTo>
                <a:lnTo>
                  <a:pt x="4756417" y="1928692"/>
                </a:lnTo>
                <a:lnTo>
                  <a:pt x="4710312" y="2028585"/>
                </a:lnTo>
                <a:lnTo>
                  <a:pt x="4679576" y="2059321"/>
                </a:lnTo>
                <a:lnTo>
                  <a:pt x="4679576" y="2059321"/>
                </a:lnTo>
                <a:lnTo>
                  <a:pt x="4595052" y="2197634"/>
                </a:lnTo>
                <a:lnTo>
                  <a:pt x="4518211" y="2543415"/>
                </a:lnTo>
                <a:lnTo>
                  <a:pt x="4395267" y="2666360"/>
                </a:lnTo>
                <a:lnTo>
                  <a:pt x="4249270" y="2950669"/>
                </a:lnTo>
                <a:lnTo>
                  <a:pt x="4249270" y="2950669"/>
                </a:lnTo>
                <a:lnTo>
                  <a:pt x="4134010" y="3096665"/>
                </a:lnTo>
                <a:lnTo>
                  <a:pt x="3749808" y="3065929"/>
                </a:lnTo>
                <a:lnTo>
                  <a:pt x="3188874" y="3104349"/>
                </a:lnTo>
                <a:lnTo>
                  <a:pt x="2919932" y="3104349"/>
                </a:lnTo>
                <a:lnTo>
                  <a:pt x="2243738" y="3027509"/>
                </a:lnTo>
                <a:lnTo>
                  <a:pt x="2159213" y="3081297"/>
                </a:lnTo>
                <a:lnTo>
                  <a:pt x="2128477" y="3042877"/>
                </a:lnTo>
                <a:lnTo>
                  <a:pt x="691563" y="3050561"/>
                </a:lnTo>
                <a:lnTo>
                  <a:pt x="660827" y="3012141"/>
                </a:lnTo>
                <a:lnTo>
                  <a:pt x="553250" y="3004457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841E0B7C-18FF-9949-B242-F68C661E76E7}"/>
              </a:ext>
            </a:extLst>
          </p:cNvPr>
          <p:cNvSpPr/>
          <p:nvPr/>
        </p:nvSpPr>
        <p:spPr>
          <a:xfrm>
            <a:off x="4779469" y="2220686"/>
            <a:ext cx="2689412" cy="1782696"/>
          </a:xfrm>
          <a:custGeom>
            <a:avLst/>
            <a:gdLst>
              <a:gd name="connsiteX0" fmla="*/ 145997 w 2689412"/>
              <a:gd name="connsiteY0" fmla="*/ 484094 h 1782696"/>
              <a:gd name="connsiteX1" fmla="*/ 215153 w 2689412"/>
              <a:gd name="connsiteY1" fmla="*/ 499462 h 1782696"/>
              <a:gd name="connsiteX2" fmla="*/ 215153 w 2689412"/>
              <a:gd name="connsiteY2" fmla="*/ 499462 h 1782696"/>
              <a:gd name="connsiteX3" fmla="*/ 245889 w 2689412"/>
              <a:gd name="connsiteY3" fmla="*/ 591670 h 1782696"/>
              <a:gd name="connsiteX4" fmla="*/ 153681 w 2689412"/>
              <a:gd name="connsiteY4" fmla="*/ 714615 h 1782696"/>
              <a:gd name="connsiteX5" fmla="*/ 130628 w 2689412"/>
              <a:gd name="connsiteY5" fmla="*/ 845243 h 1782696"/>
              <a:gd name="connsiteX6" fmla="*/ 207469 w 2689412"/>
              <a:gd name="connsiteY6" fmla="*/ 960504 h 1782696"/>
              <a:gd name="connsiteX7" fmla="*/ 276625 w 2689412"/>
              <a:gd name="connsiteY7" fmla="*/ 1106501 h 1782696"/>
              <a:gd name="connsiteX8" fmla="*/ 422622 w 2689412"/>
              <a:gd name="connsiteY8" fmla="*/ 1360074 h 1782696"/>
              <a:gd name="connsiteX9" fmla="*/ 422622 w 2689412"/>
              <a:gd name="connsiteY9" fmla="*/ 1490702 h 1782696"/>
              <a:gd name="connsiteX10" fmla="*/ 491778 w 2689412"/>
              <a:gd name="connsiteY10" fmla="*/ 1544490 h 1782696"/>
              <a:gd name="connsiteX11" fmla="*/ 491778 w 2689412"/>
              <a:gd name="connsiteY11" fmla="*/ 1544490 h 1782696"/>
              <a:gd name="connsiteX12" fmla="*/ 583986 w 2689412"/>
              <a:gd name="connsiteY12" fmla="*/ 1506070 h 1782696"/>
              <a:gd name="connsiteX13" fmla="*/ 668511 w 2689412"/>
              <a:gd name="connsiteY13" fmla="*/ 1521438 h 1782696"/>
              <a:gd name="connsiteX14" fmla="*/ 829876 w 2689412"/>
              <a:gd name="connsiteY14" fmla="*/ 1483018 h 1782696"/>
              <a:gd name="connsiteX15" fmla="*/ 1006608 w 2689412"/>
              <a:gd name="connsiteY15" fmla="*/ 1498386 h 1782696"/>
              <a:gd name="connsiteX16" fmla="*/ 1106501 w 2689412"/>
              <a:gd name="connsiteY16" fmla="*/ 1498386 h 1782696"/>
              <a:gd name="connsiteX17" fmla="*/ 1091133 w 2689412"/>
              <a:gd name="connsiteY17" fmla="*/ 1582911 h 1782696"/>
              <a:gd name="connsiteX18" fmla="*/ 1045028 w 2689412"/>
              <a:gd name="connsiteY18" fmla="*/ 1682803 h 1782696"/>
              <a:gd name="connsiteX19" fmla="*/ 1198709 w 2689412"/>
              <a:gd name="connsiteY19" fmla="*/ 1613647 h 1782696"/>
              <a:gd name="connsiteX20" fmla="*/ 1360074 w 2689412"/>
              <a:gd name="connsiteY20" fmla="*/ 1644383 h 1782696"/>
              <a:gd name="connsiteX21" fmla="*/ 1429230 w 2689412"/>
              <a:gd name="connsiteY21" fmla="*/ 1644383 h 1782696"/>
              <a:gd name="connsiteX22" fmla="*/ 1429230 w 2689412"/>
              <a:gd name="connsiteY22" fmla="*/ 1644383 h 1782696"/>
              <a:gd name="connsiteX23" fmla="*/ 1767328 w 2689412"/>
              <a:gd name="connsiteY23" fmla="*/ 1429230 h 1782696"/>
              <a:gd name="connsiteX24" fmla="*/ 1836484 w 2689412"/>
              <a:gd name="connsiteY24" fmla="*/ 1206393 h 1782696"/>
              <a:gd name="connsiteX25" fmla="*/ 1867220 w 2689412"/>
              <a:gd name="connsiteY25" fmla="*/ 1121869 h 1782696"/>
              <a:gd name="connsiteX26" fmla="*/ 1990165 w 2689412"/>
              <a:gd name="connsiteY26" fmla="*/ 998924 h 1782696"/>
              <a:gd name="connsiteX27" fmla="*/ 2197634 w 2689412"/>
              <a:gd name="connsiteY27" fmla="*/ 845243 h 1782696"/>
              <a:gd name="connsiteX28" fmla="*/ 2366682 w 2689412"/>
              <a:gd name="connsiteY28" fmla="*/ 668511 h 1782696"/>
              <a:gd name="connsiteX29" fmla="*/ 2366682 w 2689412"/>
              <a:gd name="connsiteY29" fmla="*/ 499462 h 1782696"/>
              <a:gd name="connsiteX30" fmla="*/ 2397418 w 2689412"/>
              <a:gd name="connsiteY30" fmla="*/ 414938 h 1782696"/>
              <a:gd name="connsiteX31" fmla="*/ 2397418 w 2689412"/>
              <a:gd name="connsiteY31" fmla="*/ 253573 h 1782696"/>
              <a:gd name="connsiteX32" fmla="*/ 2489627 w 2689412"/>
              <a:gd name="connsiteY32" fmla="*/ 138312 h 1782696"/>
              <a:gd name="connsiteX33" fmla="*/ 2489627 w 2689412"/>
              <a:gd name="connsiteY33" fmla="*/ 61472 h 1782696"/>
              <a:gd name="connsiteX34" fmla="*/ 2520363 w 2689412"/>
              <a:gd name="connsiteY34" fmla="*/ 0 h 1782696"/>
              <a:gd name="connsiteX35" fmla="*/ 2520363 w 2689412"/>
              <a:gd name="connsiteY35" fmla="*/ 0 h 1782696"/>
              <a:gd name="connsiteX36" fmla="*/ 2620255 w 2689412"/>
              <a:gd name="connsiteY36" fmla="*/ 0 h 1782696"/>
              <a:gd name="connsiteX37" fmla="*/ 2689412 w 2689412"/>
              <a:gd name="connsiteY37" fmla="*/ 61472 h 1782696"/>
              <a:gd name="connsiteX38" fmla="*/ 2635623 w 2689412"/>
              <a:gd name="connsiteY38" fmla="*/ 107576 h 1782696"/>
              <a:gd name="connsiteX39" fmla="*/ 2566467 w 2689412"/>
              <a:gd name="connsiteY39" fmla="*/ 122944 h 1782696"/>
              <a:gd name="connsiteX40" fmla="*/ 2566467 w 2689412"/>
              <a:gd name="connsiteY40" fmla="*/ 122944 h 1782696"/>
              <a:gd name="connsiteX41" fmla="*/ 2566467 w 2689412"/>
              <a:gd name="connsiteY41" fmla="*/ 245889 h 1782696"/>
              <a:gd name="connsiteX42" fmla="*/ 2520363 w 2689412"/>
              <a:gd name="connsiteY42" fmla="*/ 315045 h 1782696"/>
              <a:gd name="connsiteX43" fmla="*/ 2520363 w 2689412"/>
              <a:gd name="connsiteY43" fmla="*/ 391885 h 1782696"/>
              <a:gd name="connsiteX44" fmla="*/ 2497311 w 2689412"/>
              <a:gd name="connsiteY44" fmla="*/ 437990 h 1782696"/>
              <a:gd name="connsiteX45" fmla="*/ 2504995 w 2689412"/>
              <a:gd name="connsiteY45" fmla="*/ 476410 h 1782696"/>
              <a:gd name="connsiteX46" fmla="*/ 2466575 w 2689412"/>
              <a:gd name="connsiteY46" fmla="*/ 583986 h 1782696"/>
              <a:gd name="connsiteX47" fmla="*/ 2466575 w 2689412"/>
              <a:gd name="connsiteY47" fmla="*/ 660827 h 1782696"/>
              <a:gd name="connsiteX48" fmla="*/ 2428155 w 2689412"/>
              <a:gd name="connsiteY48" fmla="*/ 737667 h 1782696"/>
              <a:gd name="connsiteX49" fmla="*/ 2389734 w 2689412"/>
              <a:gd name="connsiteY49" fmla="*/ 837559 h 1782696"/>
              <a:gd name="connsiteX50" fmla="*/ 2213002 w 2689412"/>
              <a:gd name="connsiteY50" fmla="*/ 922084 h 1782696"/>
              <a:gd name="connsiteX51" fmla="*/ 2136161 w 2689412"/>
              <a:gd name="connsiteY51" fmla="*/ 1014292 h 1782696"/>
              <a:gd name="connsiteX52" fmla="*/ 2136161 w 2689412"/>
              <a:gd name="connsiteY52" fmla="*/ 1014292 h 1782696"/>
              <a:gd name="connsiteX53" fmla="*/ 2028585 w 2689412"/>
              <a:gd name="connsiteY53" fmla="*/ 1045028 h 1782696"/>
              <a:gd name="connsiteX54" fmla="*/ 2074689 w 2689412"/>
              <a:gd name="connsiteY54" fmla="*/ 1106501 h 1782696"/>
              <a:gd name="connsiteX55" fmla="*/ 2043953 w 2689412"/>
              <a:gd name="connsiteY55" fmla="*/ 1275549 h 1782696"/>
              <a:gd name="connsiteX56" fmla="*/ 1982481 w 2689412"/>
              <a:gd name="connsiteY56" fmla="*/ 1398494 h 1782696"/>
              <a:gd name="connsiteX57" fmla="*/ 1928692 w 2689412"/>
              <a:gd name="connsiteY57" fmla="*/ 1452282 h 1782696"/>
              <a:gd name="connsiteX58" fmla="*/ 1882588 w 2689412"/>
              <a:gd name="connsiteY58" fmla="*/ 1444598 h 1782696"/>
              <a:gd name="connsiteX59" fmla="*/ 1882588 w 2689412"/>
              <a:gd name="connsiteY59" fmla="*/ 1444598 h 1782696"/>
              <a:gd name="connsiteX60" fmla="*/ 1513755 w 2689412"/>
              <a:gd name="connsiteY60" fmla="*/ 1605963 h 1782696"/>
              <a:gd name="connsiteX61" fmla="*/ 1506070 w 2689412"/>
              <a:gd name="connsiteY61" fmla="*/ 1675119 h 1782696"/>
              <a:gd name="connsiteX62" fmla="*/ 1429230 w 2689412"/>
              <a:gd name="connsiteY62" fmla="*/ 1721223 h 1782696"/>
              <a:gd name="connsiteX63" fmla="*/ 1352390 w 2689412"/>
              <a:gd name="connsiteY63" fmla="*/ 1721223 h 1782696"/>
              <a:gd name="connsiteX64" fmla="*/ 1229445 w 2689412"/>
              <a:gd name="connsiteY64" fmla="*/ 1690487 h 1782696"/>
              <a:gd name="connsiteX65" fmla="*/ 1129553 w 2689412"/>
              <a:gd name="connsiteY65" fmla="*/ 1713539 h 1782696"/>
              <a:gd name="connsiteX66" fmla="*/ 1021976 w 2689412"/>
              <a:gd name="connsiteY66" fmla="*/ 1751959 h 1782696"/>
              <a:gd name="connsiteX67" fmla="*/ 929768 w 2689412"/>
              <a:gd name="connsiteY67" fmla="*/ 1713539 h 1782696"/>
              <a:gd name="connsiteX68" fmla="*/ 852928 w 2689412"/>
              <a:gd name="connsiteY68" fmla="*/ 1759643 h 1782696"/>
              <a:gd name="connsiteX69" fmla="*/ 806823 w 2689412"/>
              <a:gd name="connsiteY69" fmla="*/ 1782696 h 1782696"/>
              <a:gd name="connsiteX70" fmla="*/ 729983 w 2689412"/>
              <a:gd name="connsiteY70" fmla="*/ 1775011 h 1782696"/>
              <a:gd name="connsiteX71" fmla="*/ 714615 w 2689412"/>
              <a:gd name="connsiteY71" fmla="*/ 1705855 h 1782696"/>
              <a:gd name="connsiteX72" fmla="*/ 545566 w 2689412"/>
              <a:gd name="connsiteY72" fmla="*/ 1682803 h 1782696"/>
              <a:gd name="connsiteX73" fmla="*/ 484094 w 2689412"/>
              <a:gd name="connsiteY73" fmla="*/ 1636699 h 1782696"/>
              <a:gd name="connsiteX74" fmla="*/ 437990 w 2689412"/>
              <a:gd name="connsiteY74" fmla="*/ 1605963 h 1782696"/>
              <a:gd name="connsiteX75" fmla="*/ 414938 w 2689412"/>
              <a:gd name="connsiteY75" fmla="*/ 1613647 h 1782696"/>
              <a:gd name="connsiteX76" fmla="*/ 307361 w 2689412"/>
              <a:gd name="connsiteY76" fmla="*/ 1559859 h 1782696"/>
              <a:gd name="connsiteX77" fmla="*/ 307361 w 2689412"/>
              <a:gd name="connsiteY77" fmla="*/ 1475334 h 1782696"/>
              <a:gd name="connsiteX78" fmla="*/ 238205 w 2689412"/>
              <a:gd name="connsiteY78" fmla="*/ 1467650 h 1782696"/>
              <a:gd name="connsiteX79" fmla="*/ 253573 w 2689412"/>
              <a:gd name="connsiteY79" fmla="*/ 1390810 h 1782696"/>
              <a:gd name="connsiteX80" fmla="*/ 192101 w 2689412"/>
              <a:gd name="connsiteY80" fmla="*/ 1321653 h 1782696"/>
              <a:gd name="connsiteX81" fmla="*/ 76840 w 2689412"/>
              <a:gd name="connsiteY81" fmla="*/ 1144921 h 1782696"/>
              <a:gd name="connsiteX82" fmla="*/ 99892 w 2689412"/>
              <a:gd name="connsiteY82" fmla="*/ 937452 h 1782696"/>
              <a:gd name="connsiteX83" fmla="*/ 61472 w 2689412"/>
              <a:gd name="connsiteY83" fmla="*/ 891348 h 1782696"/>
              <a:gd name="connsiteX84" fmla="*/ 61472 w 2689412"/>
              <a:gd name="connsiteY84" fmla="*/ 799139 h 1782696"/>
              <a:gd name="connsiteX85" fmla="*/ 92208 w 2689412"/>
              <a:gd name="connsiteY85" fmla="*/ 753035 h 1782696"/>
              <a:gd name="connsiteX86" fmla="*/ 76840 w 2689412"/>
              <a:gd name="connsiteY86" fmla="*/ 714615 h 1782696"/>
              <a:gd name="connsiteX87" fmla="*/ 38420 w 2689412"/>
              <a:gd name="connsiteY87" fmla="*/ 714615 h 1782696"/>
              <a:gd name="connsiteX88" fmla="*/ 0 w 2689412"/>
              <a:gd name="connsiteY88" fmla="*/ 691563 h 1782696"/>
              <a:gd name="connsiteX89" fmla="*/ 30736 w 2689412"/>
              <a:gd name="connsiteY89" fmla="*/ 583986 h 1782696"/>
              <a:gd name="connsiteX90" fmla="*/ 145997 w 2689412"/>
              <a:gd name="connsiteY90" fmla="*/ 484094 h 178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89412" h="1782696">
                <a:moveTo>
                  <a:pt x="145997" y="484094"/>
                </a:moveTo>
                <a:lnTo>
                  <a:pt x="215153" y="499462"/>
                </a:lnTo>
                <a:lnTo>
                  <a:pt x="215153" y="499462"/>
                </a:lnTo>
                <a:lnTo>
                  <a:pt x="245889" y="591670"/>
                </a:lnTo>
                <a:lnTo>
                  <a:pt x="153681" y="714615"/>
                </a:lnTo>
                <a:lnTo>
                  <a:pt x="130628" y="845243"/>
                </a:lnTo>
                <a:lnTo>
                  <a:pt x="207469" y="960504"/>
                </a:lnTo>
                <a:lnTo>
                  <a:pt x="276625" y="1106501"/>
                </a:lnTo>
                <a:lnTo>
                  <a:pt x="422622" y="1360074"/>
                </a:lnTo>
                <a:lnTo>
                  <a:pt x="422622" y="1490702"/>
                </a:lnTo>
                <a:lnTo>
                  <a:pt x="491778" y="1544490"/>
                </a:lnTo>
                <a:lnTo>
                  <a:pt x="491778" y="1544490"/>
                </a:lnTo>
                <a:lnTo>
                  <a:pt x="583986" y="1506070"/>
                </a:lnTo>
                <a:lnTo>
                  <a:pt x="668511" y="1521438"/>
                </a:lnTo>
                <a:lnTo>
                  <a:pt x="829876" y="1483018"/>
                </a:lnTo>
                <a:lnTo>
                  <a:pt x="1006608" y="1498386"/>
                </a:lnTo>
                <a:lnTo>
                  <a:pt x="1106501" y="1498386"/>
                </a:lnTo>
                <a:lnTo>
                  <a:pt x="1091133" y="1582911"/>
                </a:lnTo>
                <a:lnTo>
                  <a:pt x="1045028" y="1682803"/>
                </a:lnTo>
                <a:lnTo>
                  <a:pt x="1198709" y="1613647"/>
                </a:lnTo>
                <a:lnTo>
                  <a:pt x="1360074" y="1644383"/>
                </a:lnTo>
                <a:lnTo>
                  <a:pt x="1429230" y="1644383"/>
                </a:lnTo>
                <a:lnTo>
                  <a:pt x="1429230" y="1644383"/>
                </a:lnTo>
                <a:lnTo>
                  <a:pt x="1767328" y="1429230"/>
                </a:lnTo>
                <a:lnTo>
                  <a:pt x="1836484" y="1206393"/>
                </a:lnTo>
                <a:lnTo>
                  <a:pt x="1867220" y="1121869"/>
                </a:lnTo>
                <a:lnTo>
                  <a:pt x="1990165" y="998924"/>
                </a:lnTo>
                <a:lnTo>
                  <a:pt x="2197634" y="845243"/>
                </a:lnTo>
                <a:lnTo>
                  <a:pt x="2366682" y="668511"/>
                </a:lnTo>
                <a:lnTo>
                  <a:pt x="2366682" y="499462"/>
                </a:lnTo>
                <a:lnTo>
                  <a:pt x="2397418" y="414938"/>
                </a:lnTo>
                <a:lnTo>
                  <a:pt x="2397418" y="253573"/>
                </a:lnTo>
                <a:lnTo>
                  <a:pt x="2489627" y="138312"/>
                </a:lnTo>
                <a:lnTo>
                  <a:pt x="2489627" y="61472"/>
                </a:lnTo>
                <a:lnTo>
                  <a:pt x="2520363" y="0"/>
                </a:lnTo>
                <a:lnTo>
                  <a:pt x="2520363" y="0"/>
                </a:lnTo>
                <a:lnTo>
                  <a:pt x="2620255" y="0"/>
                </a:lnTo>
                <a:lnTo>
                  <a:pt x="2689412" y="61472"/>
                </a:lnTo>
                <a:lnTo>
                  <a:pt x="2635623" y="107576"/>
                </a:lnTo>
                <a:lnTo>
                  <a:pt x="2566467" y="122944"/>
                </a:lnTo>
                <a:lnTo>
                  <a:pt x="2566467" y="122944"/>
                </a:lnTo>
                <a:lnTo>
                  <a:pt x="2566467" y="245889"/>
                </a:lnTo>
                <a:lnTo>
                  <a:pt x="2520363" y="315045"/>
                </a:lnTo>
                <a:lnTo>
                  <a:pt x="2520363" y="391885"/>
                </a:lnTo>
                <a:lnTo>
                  <a:pt x="2497311" y="437990"/>
                </a:lnTo>
                <a:lnTo>
                  <a:pt x="2504995" y="476410"/>
                </a:lnTo>
                <a:lnTo>
                  <a:pt x="2466575" y="583986"/>
                </a:lnTo>
                <a:lnTo>
                  <a:pt x="2466575" y="660827"/>
                </a:lnTo>
                <a:lnTo>
                  <a:pt x="2428155" y="737667"/>
                </a:lnTo>
                <a:lnTo>
                  <a:pt x="2389734" y="837559"/>
                </a:lnTo>
                <a:lnTo>
                  <a:pt x="2213002" y="922084"/>
                </a:lnTo>
                <a:lnTo>
                  <a:pt x="2136161" y="1014292"/>
                </a:lnTo>
                <a:lnTo>
                  <a:pt x="2136161" y="1014292"/>
                </a:lnTo>
                <a:lnTo>
                  <a:pt x="2028585" y="1045028"/>
                </a:lnTo>
                <a:lnTo>
                  <a:pt x="2074689" y="1106501"/>
                </a:lnTo>
                <a:lnTo>
                  <a:pt x="2043953" y="1275549"/>
                </a:lnTo>
                <a:lnTo>
                  <a:pt x="1982481" y="1398494"/>
                </a:lnTo>
                <a:lnTo>
                  <a:pt x="1928692" y="1452282"/>
                </a:lnTo>
                <a:lnTo>
                  <a:pt x="1882588" y="1444598"/>
                </a:lnTo>
                <a:lnTo>
                  <a:pt x="1882588" y="1444598"/>
                </a:lnTo>
                <a:lnTo>
                  <a:pt x="1513755" y="1605963"/>
                </a:lnTo>
                <a:lnTo>
                  <a:pt x="1506070" y="1675119"/>
                </a:lnTo>
                <a:lnTo>
                  <a:pt x="1429230" y="1721223"/>
                </a:lnTo>
                <a:lnTo>
                  <a:pt x="1352390" y="1721223"/>
                </a:lnTo>
                <a:lnTo>
                  <a:pt x="1229445" y="1690487"/>
                </a:lnTo>
                <a:lnTo>
                  <a:pt x="1129553" y="1713539"/>
                </a:lnTo>
                <a:lnTo>
                  <a:pt x="1021976" y="1751959"/>
                </a:lnTo>
                <a:lnTo>
                  <a:pt x="929768" y="1713539"/>
                </a:lnTo>
                <a:lnTo>
                  <a:pt x="852928" y="1759643"/>
                </a:lnTo>
                <a:lnTo>
                  <a:pt x="806823" y="1782696"/>
                </a:lnTo>
                <a:lnTo>
                  <a:pt x="729983" y="1775011"/>
                </a:lnTo>
                <a:lnTo>
                  <a:pt x="714615" y="1705855"/>
                </a:lnTo>
                <a:lnTo>
                  <a:pt x="545566" y="1682803"/>
                </a:lnTo>
                <a:lnTo>
                  <a:pt x="484094" y="1636699"/>
                </a:lnTo>
                <a:lnTo>
                  <a:pt x="437990" y="1605963"/>
                </a:lnTo>
                <a:lnTo>
                  <a:pt x="414938" y="1613647"/>
                </a:lnTo>
                <a:lnTo>
                  <a:pt x="307361" y="1559859"/>
                </a:lnTo>
                <a:lnTo>
                  <a:pt x="307361" y="1475334"/>
                </a:lnTo>
                <a:lnTo>
                  <a:pt x="238205" y="1467650"/>
                </a:lnTo>
                <a:lnTo>
                  <a:pt x="253573" y="1390810"/>
                </a:lnTo>
                <a:lnTo>
                  <a:pt x="192101" y="1321653"/>
                </a:lnTo>
                <a:lnTo>
                  <a:pt x="76840" y="1144921"/>
                </a:lnTo>
                <a:lnTo>
                  <a:pt x="99892" y="937452"/>
                </a:lnTo>
                <a:lnTo>
                  <a:pt x="61472" y="891348"/>
                </a:lnTo>
                <a:lnTo>
                  <a:pt x="61472" y="799139"/>
                </a:lnTo>
                <a:lnTo>
                  <a:pt x="92208" y="753035"/>
                </a:lnTo>
                <a:lnTo>
                  <a:pt x="76840" y="714615"/>
                </a:lnTo>
                <a:lnTo>
                  <a:pt x="38420" y="714615"/>
                </a:lnTo>
                <a:lnTo>
                  <a:pt x="0" y="691563"/>
                </a:lnTo>
                <a:lnTo>
                  <a:pt x="30736" y="583986"/>
                </a:lnTo>
                <a:lnTo>
                  <a:pt x="145997" y="484094"/>
                </a:lnTo>
                <a:close/>
              </a:path>
            </a:pathLst>
          </a:cu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B61A7ABF-A25C-574D-8A3F-1178D5EC0EF8}"/>
              </a:ext>
            </a:extLst>
          </p:cNvPr>
          <p:cNvSpPr/>
          <p:nvPr/>
        </p:nvSpPr>
        <p:spPr>
          <a:xfrm>
            <a:off x="5655449" y="3749808"/>
            <a:ext cx="153680" cy="137160"/>
          </a:xfrm>
          <a:custGeom>
            <a:avLst/>
            <a:gdLst>
              <a:gd name="connsiteX0" fmla="*/ 0 w 153680"/>
              <a:gd name="connsiteY0" fmla="*/ 0 h 138313"/>
              <a:gd name="connsiteX1" fmla="*/ 153680 w 153680"/>
              <a:gd name="connsiteY1" fmla="*/ 15368 h 138313"/>
              <a:gd name="connsiteX2" fmla="*/ 99892 w 153680"/>
              <a:gd name="connsiteY2" fmla="*/ 99893 h 138313"/>
              <a:gd name="connsiteX3" fmla="*/ 69156 w 153680"/>
              <a:gd name="connsiteY3" fmla="*/ 138313 h 138313"/>
              <a:gd name="connsiteX4" fmla="*/ 30736 w 153680"/>
              <a:gd name="connsiteY4" fmla="*/ 76841 h 138313"/>
              <a:gd name="connsiteX5" fmla="*/ 0 w 153680"/>
              <a:gd name="connsiteY5" fmla="*/ 0 h 1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680" h="138313">
                <a:moveTo>
                  <a:pt x="0" y="0"/>
                </a:moveTo>
                <a:lnTo>
                  <a:pt x="153680" y="15368"/>
                </a:lnTo>
                <a:lnTo>
                  <a:pt x="99892" y="99893"/>
                </a:lnTo>
                <a:lnTo>
                  <a:pt x="69156" y="138313"/>
                </a:lnTo>
                <a:lnTo>
                  <a:pt x="30736" y="76841"/>
                </a:lnTo>
                <a:lnTo>
                  <a:pt x="0" y="0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A43104EF-3EF3-E547-B2B5-E5F81C336CE0}"/>
              </a:ext>
            </a:extLst>
          </p:cNvPr>
          <p:cNvSpPr/>
          <p:nvPr/>
        </p:nvSpPr>
        <p:spPr>
          <a:xfrm>
            <a:off x="6219173" y="3056351"/>
            <a:ext cx="832980" cy="820454"/>
          </a:xfrm>
          <a:custGeom>
            <a:avLst/>
            <a:gdLst>
              <a:gd name="connsiteX0" fmla="*/ 0 w 832980"/>
              <a:gd name="connsiteY0" fmla="*/ 820454 h 820454"/>
              <a:gd name="connsiteX1" fmla="*/ 43841 w 832980"/>
              <a:gd name="connsiteY1" fmla="*/ 739035 h 820454"/>
              <a:gd name="connsiteX2" fmla="*/ 450937 w 832980"/>
              <a:gd name="connsiteY2" fmla="*/ 588723 h 820454"/>
              <a:gd name="connsiteX3" fmla="*/ 620038 w 832980"/>
              <a:gd name="connsiteY3" fmla="*/ 181627 h 820454"/>
              <a:gd name="connsiteX4" fmla="*/ 832980 w 832980"/>
              <a:gd name="connsiteY4" fmla="*/ 0 h 820454"/>
              <a:gd name="connsiteX5" fmla="*/ 632564 w 832980"/>
              <a:gd name="connsiteY5" fmla="*/ 288098 h 820454"/>
              <a:gd name="connsiteX6" fmla="*/ 501041 w 832980"/>
              <a:gd name="connsiteY6" fmla="*/ 607512 h 820454"/>
              <a:gd name="connsiteX7" fmla="*/ 319413 w 832980"/>
              <a:gd name="connsiteY7" fmla="*/ 695194 h 820454"/>
              <a:gd name="connsiteX8" fmla="*/ 0 w 832980"/>
              <a:gd name="connsiteY8" fmla="*/ 820454 h 82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2980" h="820454">
                <a:moveTo>
                  <a:pt x="0" y="820454"/>
                </a:moveTo>
                <a:lnTo>
                  <a:pt x="43841" y="739035"/>
                </a:lnTo>
                <a:lnTo>
                  <a:pt x="450937" y="588723"/>
                </a:lnTo>
                <a:lnTo>
                  <a:pt x="620038" y="181627"/>
                </a:lnTo>
                <a:lnTo>
                  <a:pt x="832980" y="0"/>
                </a:lnTo>
                <a:lnTo>
                  <a:pt x="632564" y="288098"/>
                </a:lnTo>
                <a:lnTo>
                  <a:pt x="501041" y="607512"/>
                </a:lnTo>
                <a:lnTo>
                  <a:pt x="319413" y="695194"/>
                </a:lnTo>
                <a:lnTo>
                  <a:pt x="0" y="8204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  <a:cs typeface="Arial" panose="020B0604020202020204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CB563F9-D9B6-8E4E-8F39-8D60FC1EC913}"/>
              </a:ext>
            </a:extLst>
          </p:cNvPr>
          <p:cNvSpPr/>
          <p:nvPr/>
        </p:nvSpPr>
        <p:spPr>
          <a:xfrm>
            <a:off x="7315200" y="2199047"/>
            <a:ext cx="84147" cy="7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Swell Braille" pitchFamily="49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2EB2116-49B7-1F40-AA70-CACEFC80BBA0}"/>
              </a:ext>
            </a:extLst>
          </p:cNvPr>
          <p:cNvSpPr/>
          <p:nvPr/>
        </p:nvSpPr>
        <p:spPr>
          <a:xfrm>
            <a:off x="8446770" y="377190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2A1D372-764F-0E46-935C-BF305BF96A91}"/>
              </a:ext>
            </a:extLst>
          </p:cNvPr>
          <p:cNvSpPr/>
          <p:nvPr/>
        </p:nvSpPr>
        <p:spPr>
          <a:xfrm>
            <a:off x="658749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AB5B1F9-BF4C-CA4C-92B9-21664ABDF847}"/>
              </a:ext>
            </a:extLst>
          </p:cNvPr>
          <p:cNvSpPr/>
          <p:nvPr/>
        </p:nvSpPr>
        <p:spPr>
          <a:xfrm>
            <a:off x="8134350" y="2419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B97B7D6-BB85-6442-A31E-9C0651D4E9E9}"/>
              </a:ext>
            </a:extLst>
          </p:cNvPr>
          <p:cNvSpPr/>
          <p:nvPr/>
        </p:nvSpPr>
        <p:spPr>
          <a:xfrm>
            <a:off x="6057900" y="299466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797F1D1-48A5-414F-9253-0825979707EB}"/>
              </a:ext>
            </a:extLst>
          </p:cNvPr>
          <p:cNvSpPr/>
          <p:nvPr/>
        </p:nvSpPr>
        <p:spPr>
          <a:xfrm>
            <a:off x="5650230" y="28613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605938E-C547-5841-A455-55520CDE28F7}"/>
              </a:ext>
            </a:extLst>
          </p:cNvPr>
          <p:cNvSpPr/>
          <p:nvPr/>
        </p:nvSpPr>
        <p:spPr>
          <a:xfrm>
            <a:off x="4762500" y="27851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C837A55-8448-934E-B592-A1130628C2B8}"/>
              </a:ext>
            </a:extLst>
          </p:cNvPr>
          <p:cNvSpPr/>
          <p:nvPr/>
        </p:nvSpPr>
        <p:spPr>
          <a:xfrm>
            <a:off x="3234690" y="347472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D87EFFD-0901-4C4B-A916-D7DC470E518B}"/>
              </a:ext>
            </a:extLst>
          </p:cNvPr>
          <p:cNvSpPr/>
          <p:nvPr/>
        </p:nvSpPr>
        <p:spPr>
          <a:xfrm>
            <a:off x="2773680" y="4705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5496D52-B9B3-AD48-9F65-E1BBC88128E2}"/>
              </a:ext>
            </a:extLst>
          </p:cNvPr>
          <p:cNvSpPr/>
          <p:nvPr/>
        </p:nvSpPr>
        <p:spPr>
          <a:xfrm>
            <a:off x="3954780" y="453771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24847AD-57D6-0B44-A2FA-24139956ECA2}"/>
              </a:ext>
            </a:extLst>
          </p:cNvPr>
          <p:cNvSpPr/>
          <p:nvPr/>
        </p:nvSpPr>
        <p:spPr>
          <a:xfrm>
            <a:off x="7021830" y="502158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E2BFD95-0715-5744-86B3-EBF8DF05FE59}"/>
              </a:ext>
            </a:extLst>
          </p:cNvPr>
          <p:cNvSpPr/>
          <p:nvPr/>
        </p:nvSpPr>
        <p:spPr>
          <a:xfrm>
            <a:off x="6080760" y="165735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27490C4A-A4DA-F24B-B023-649A546FC156}"/>
              </a:ext>
            </a:extLst>
          </p:cNvPr>
          <p:cNvSpPr/>
          <p:nvPr/>
        </p:nvSpPr>
        <p:spPr>
          <a:xfrm>
            <a:off x="4610420" y="2866144"/>
            <a:ext cx="161365" cy="365760"/>
          </a:xfrm>
          <a:custGeom>
            <a:avLst/>
            <a:gdLst>
              <a:gd name="connsiteX0" fmla="*/ 0 w 199785"/>
              <a:gd name="connsiteY0" fmla="*/ 291993 h 361149"/>
              <a:gd name="connsiteX1" fmla="*/ 53788 w 199785"/>
              <a:gd name="connsiteY1" fmla="*/ 153680 h 361149"/>
              <a:gd name="connsiteX2" fmla="*/ 61472 w 199785"/>
              <a:gd name="connsiteY2" fmla="*/ 53788 h 361149"/>
              <a:gd name="connsiteX3" fmla="*/ 61472 w 199785"/>
              <a:gd name="connsiteY3" fmla="*/ 53788 h 361149"/>
              <a:gd name="connsiteX4" fmla="*/ 138313 w 199785"/>
              <a:gd name="connsiteY4" fmla="*/ 0 h 361149"/>
              <a:gd name="connsiteX5" fmla="*/ 199785 w 199785"/>
              <a:gd name="connsiteY5" fmla="*/ 53788 h 361149"/>
              <a:gd name="connsiteX6" fmla="*/ 145997 w 199785"/>
              <a:gd name="connsiteY6" fmla="*/ 222837 h 361149"/>
              <a:gd name="connsiteX7" fmla="*/ 38420 w 199785"/>
              <a:gd name="connsiteY7" fmla="*/ 361149 h 361149"/>
              <a:gd name="connsiteX8" fmla="*/ 0 w 199785"/>
              <a:gd name="connsiteY8" fmla="*/ 291993 h 36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85" h="361149">
                <a:moveTo>
                  <a:pt x="0" y="291993"/>
                </a:moveTo>
                <a:lnTo>
                  <a:pt x="53788" y="153680"/>
                </a:lnTo>
                <a:lnTo>
                  <a:pt x="61472" y="53788"/>
                </a:lnTo>
                <a:lnTo>
                  <a:pt x="61472" y="53788"/>
                </a:lnTo>
                <a:lnTo>
                  <a:pt x="138313" y="0"/>
                </a:lnTo>
                <a:lnTo>
                  <a:pt x="199785" y="53788"/>
                </a:lnTo>
                <a:lnTo>
                  <a:pt x="145997" y="222837"/>
                </a:lnTo>
                <a:lnTo>
                  <a:pt x="38420" y="361149"/>
                </a:lnTo>
                <a:lnTo>
                  <a:pt x="0" y="291993"/>
                </a:lnTo>
                <a:close/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0450A685-9389-C745-971E-F9D5DE3635F0}"/>
              </a:ext>
            </a:extLst>
          </p:cNvPr>
          <p:cNvSpPr/>
          <p:nvPr/>
        </p:nvSpPr>
        <p:spPr>
          <a:xfrm>
            <a:off x="1719072" y="3872484"/>
            <a:ext cx="557784" cy="544068"/>
          </a:xfrm>
          <a:custGeom>
            <a:avLst/>
            <a:gdLst>
              <a:gd name="connsiteX0" fmla="*/ 260604 w 557784"/>
              <a:gd name="connsiteY0" fmla="*/ 470916 h 544068"/>
              <a:gd name="connsiteX1" fmla="*/ 160020 w 557784"/>
              <a:gd name="connsiteY1" fmla="*/ 393192 h 544068"/>
              <a:gd name="connsiteX2" fmla="*/ 59436 w 557784"/>
              <a:gd name="connsiteY2" fmla="*/ 397764 h 544068"/>
              <a:gd name="connsiteX3" fmla="*/ 0 w 557784"/>
              <a:gd name="connsiteY3" fmla="*/ 297180 h 544068"/>
              <a:gd name="connsiteX4" fmla="*/ 32004 w 557784"/>
              <a:gd name="connsiteY4" fmla="*/ 146304 h 544068"/>
              <a:gd name="connsiteX5" fmla="*/ 100584 w 557784"/>
              <a:gd name="connsiteY5" fmla="*/ 82296 h 544068"/>
              <a:gd name="connsiteX6" fmla="*/ 173736 w 557784"/>
              <a:gd name="connsiteY6" fmla="*/ 109728 h 544068"/>
              <a:gd name="connsiteX7" fmla="*/ 297180 w 557784"/>
              <a:gd name="connsiteY7" fmla="*/ 32004 h 544068"/>
              <a:gd name="connsiteX8" fmla="*/ 429768 w 557784"/>
              <a:gd name="connsiteY8" fmla="*/ 4572 h 544068"/>
              <a:gd name="connsiteX9" fmla="*/ 498348 w 557784"/>
              <a:gd name="connsiteY9" fmla="*/ 0 h 544068"/>
              <a:gd name="connsiteX10" fmla="*/ 557784 w 557784"/>
              <a:gd name="connsiteY10" fmla="*/ 96012 h 544068"/>
              <a:gd name="connsiteX11" fmla="*/ 100584 w 557784"/>
              <a:gd name="connsiteY11" fmla="*/ 205740 h 544068"/>
              <a:gd name="connsiteX12" fmla="*/ 118872 w 557784"/>
              <a:gd name="connsiteY12" fmla="*/ 310896 h 544068"/>
              <a:gd name="connsiteX13" fmla="*/ 333756 w 557784"/>
              <a:gd name="connsiteY13" fmla="*/ 402336 h 544068"/>
              <a:gd name="connsiteX14" fmla="*/ 269748 w 557784"/>
              <a:gd name="connsiteY14" fmla="*/ 544068 h 544068"/>
              <a:gd name="connsiteX15" fmla="*/ 178308 w 557784"/>
              <a:gd name="connsiteY15" fmla="*/ 388620 h 544068"/>
              <a:gd name="connsiteX16" fmla="*/ 54864 w 557784"/>
              <a:gd name="connsiteY16" fmla="*/ 393192 h 544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57784" h="544068">
                <a:moveTo>
                  <a:pt x="260604" y="470916"/>
                </a:moveTo>
                <a:lnTo>
                  <a:pt x="160020" y="393192"/>
                </a:lnTo>
                <a:lnTo>
                  <a:pt x="59436" y="397764"/>
                </a:lnTo>
                <a:lnTo>
                  <a:pt x="0" y="297180"/>
                </a:lnTo>
                <a:lnTo>
                  <a:pt x="32004" y="146304"/>
                </a:lnTo>
                <a:lnTo>
                  <a:pt x="100584" y="82296"/>
                </a:lnTo>
                <a:lnTo>
                  <a:pt x="173736" y="109728"/>
                </a:lnTo>
                <a:lnTo>
                  <a:pt x="297180" y="32004"/>
                </a:lnTo>
                <a:lnTo>
                  <a:pt x="429768" y="4572"/>
                </a:lnTo>
                <a:lnTo>
                  <a:pt x="498348" y="0"/>
                </a:lnTo>
                <a:lnTo>
                  <a:pt x="557784" y="96012"/>
                </a:lnTo>
                <a:lnTo>
                  <a:pt x="100584" y="205740"/>
                </a:lnTo>
                <a:lnTo>
                  <a:pt x="118872" y="310896"/>
                </a:lnTo>
                <a:lnTo>
                  <a:pt x="333756" y="402336"/>
                </a:lnTo>
                <a:lnTo>
                  <a:pt x="269748" y="544068"/>
                </a:lnTo>
                <a:lnTo>
                  <a:pt x="178308" y="388620"/>
                </a:lnTo>
                <a:lnTo>
                  <a:pt x="54864" y="393192"/>
                </a:lnTo>
              </a:path>
            </a:pathLst>
          </a:cu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55046F7D-35D8-BC41-B090-8636CD075098}"/>
              </a:ext>
            </a:extLst>
          </p:cNvPr>
          <p:cNvSpPr/>
          <p:nvPr/>
        </p:nvSpPr>
        <p:spPr>
          <a:xfrm>
            <a:off x="675409" y="4203123"/>
            <a:ext cx="1163782" cy="996696"/>
          </a:xfrm>
          <a:custGeom>
            <a:avLst/>
            <a:gdLst>
              <a:gd name="connsiteX0" fmla="*/ 98714 w 1163782"/>
              <a:gd name="connsiteY0" fmla="*/ 992332 h 997527"/>
              <a:gd name="connsiteX1" fmla="*/ 0 w 1163782"/>
              <a:gd name="connsiteY1" fmla="*/ 997527 h 997527"/>
              <a:gd name="connsiteX2" fmla="*/ 0 w 1163782"/>
              <a:gd name="connsiteY2" fmla="*/ 862445 h 997527"/>
              <a:gd name="connsiteX3" fmla="*/ 67541 w 1163782"/>
              <a:gd name="connsiteY3" fmla="*/ 810491 h 997527"/>
              <a:gd name="connsiteX4" fmla="*/ 109105 w 1163782"/>
              <a:gd name="connsiteY4" fmla="*/ 888422 h 997527"/>
              <a:gd name="connsiteX5" fmla="*/ 150668 w 1163782"/>
              <a:gd name="connsiteY5" fmla="*/ 924791 h 997527"/>
              <a:gd name="connsiteX6" fmla="*/ 249382 w 1163782"/>
              <a:gd name="connsiteY6" fmla="*/ 846859 h 997527"/>
              <a:gd name="connsiteX7" fmla="*/ 296141 w 1163782"/>
              <a:gd name="connsiteY7" fmla="*/ 680604 h 997527"/>
              <a:gd name="connsiteX8" fmla="*/ 311727 w 1163782"/>
              <a:gd name="connsiteY8" fmla="*/ 503959 h 997527"/>
              <a:gd name="connsiteX9" fmla="*/ 358486 w 1163782"/>
              <a:gd name="connsiteY9" fmla="*/ 426027 h 997527"/>
              <a:gd name="connsiteX10" fmla="*/ 327314 w 1163782"/>
              <a:gd name="connsiteY10" fmla="*/ 327313 h 997527"/>
              <a:gd name="connsiteX11" fmla="*/ 290946 w 1163782"/>
              <a:gd name="connsiteY11" fmla="*/ 270163 h 997527"/>
              <a:gd name="connsiteX12" fmla="*/ 301336 w 1163782"/>
              <a:gd name="connsiteY12" fmla="*/ 213013 h 997527"/>
              <a:gd name="connsiteX13" fmla="*/ 368877 w 1163782"/>
              <a:gd name="connsiteY13" fmla="*/ 161059 h 997527"/>
              <a:gd name="connsiteX14" fmla="*/ 415636 w 1163782"/>
              <a:gd name="connsiteY14" fmla="*/ 46759 h 997527"/>
              <a:gd name="connsiteX15" fmla="*/ 529936 w 1163782"/>
              <a:gd name="connsiteY15" fmla="*/ 0 h 997527"/>
              <a:gd name="connsiteX16" fmla="*/ 649432 w 1163782"/>
              <a:gd name="connsiteY16" fmla="*/ 41563 h 997527"/>
              <a:gd name="connsiteX17" fmla="*/ 737755 w 1163782"/>
              <a:gd name="connsiteY17" fmla="*/ 103909 h 997527"/>
              <a:gd name="connsiteX18" fmla="*/ 883227 w 1163782"/>
              <a:gd name="connsiteY18" fmla="*/ 145472 h 997527"/>
              <a:gd name="connsiteX19" fmla="*/ 1013114 w 1163782"/>
              <a:gd name="connsiteY19" fmla="*/ 238991 h 997527"/>
              <a:gd name="connsiteX20" fmla="*/ 1059873 w 1163782"/>
              <a:gd name="connsiteY20" fmla="*/ 244186 h 997527"/>
              <a:gd name="connsiteX21" fmla="*/ 1106632 w 1163782"/>
              <a:gd name="connsiteY21" fmla="*/ 98713 h 997527"/>
              <a:gd name="connsiteX22" fmla="*/ 1163782 w 1163782"/>
              <a:gd name="connsiteY22" fmla="*/ 109104 h 997527"/>
              <a:gd name="connsiteX23" fmla="*/ 1158586 w 1163782"/>
              <a:gd name="connsiteY23" fmla="*/ 290945 h 997527"/>
              <a:gd name="connsiteX24" fmla="*/ 961159 w 1163782"/>
              <a:gd name="connsiteY24" fmla="*/ 301336 h 997527"/>
              <a:gd name="connsiteX25" fmla="*/ 623455 w 1163782"/>
              <a:gd name="connsiteY25" fmla="*/ 114300 h 997527"/>
              <a:gd name="connsiteX26" fmla="*/ 457200 w 1163782"/>
              <a:gd name="connsiteY26" fmla="*/ 171450 h 997527"/>
              <a:gd name="connsiteX27" fmla="*/ 394855 w 1163782"/>
              <a:gd name="connsiteY27" fmla="*/ 322118 h 997527"/>
              <a:gd name="connsiteX28" fmla="*/ 337705 w 1163782"/>
              <a:gd name="connsiteY28" fmla="*/ 701386 h 997527"/>
              <a:gd name="connsiteX29" fmla="*/ 213014 w 1163782"/>
              <a:gd name="connsiteY29" fmla="*/ 997527 h 997527"/>
              <a:gd name="connsiteX30" fmla="*/ 98714 w 1163782"/>
              <a:gd name="connsiteY30" fmla="*/ 992332 h 99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163782" h="997527">
                <a:moveTo>
                  <a:pt x="98714" y="992332"/>
                </a:moveTo>
                <a:lnTo>
                  <a:pt x="0" y="997527"/>
                </a:lnTo>
                <a:lnTo>
                  <a:pt x="0" y="862445"/>
                </a:lnTo>
                <a:lnTo>
                  <a:pt x="67541" y="810491"/>
                </a:lnTo>
                <a:lnTo>
                  <a:pt x="109105" y="888422"/>
                </a:lnTo>
                <a:lnTo>
                  <a:pt x="150668" y="924791"/>
                </a:lnTo>
                <a:lnTo>
                  <a:pt x="249382" y="846859"/>
                </a:lnTo>
                <a:lnTo>
                  <a:pt x="296141" y="680604"/>
                </a:lnTo>
                <a:lnTo>
                  <a:pt x="311727" y="503959"/>
                </a:lnTo>
                <a:lnTo>
                  <a:pt x="358486" y="426027"/>
                </a:lnTo>
                <a:lnTo>
                  <a:pt x="327314" y="327313"/>
                </a:lnTo>
                <a:lnTo>
                  <a:pt x="290946" y="270163"/>
                </a:lnTo>
                <a:lnTo>
                  <a:pt x="301336" y="213013"/>
                </a:lnTo>
                <a:lnTo>
                  <a:pt x="368877" y="161059"/>
                </a:lnTo>
                <a:lnTo>
                  <a:pt x="415636" y="46759"/>
                </a:lnTo>
                <a:lnTo>
                  <a:pt x="529936" y="0"/>
                </a:lnTo>
                <a:lnTo>
                  <a:pt x="649432" y="41563"/>
                </a:lnTo>
                <a:lnTo>
                  <a:pt x="737755" y="103909"/>
                </a:lnTo>
                <a:lnTo>
                  <a:pt x="883227" y="145472"/>
                </a:lnTo>
                <a:lnTo>
                  <a:pt x="1013114" y="238991"/>
                </a:lnTo>
                <a:lnTo>
                  <a:pt x="1059873" y="244186"/>
                </a:lnTo>
                <a:lnTo>
                  <a:pt x="1106632" y="98713"/>
                </a:lnTo>
                <a:lnTo>
                  <a:pt x="1163782" y="109104"/>
                </a:lnTo>
                <a:lnTo>
                  <a:pt x="1158586" y="290945"/>
                </a:lnTo>
                <a:lnTo>
                  <a:pt x="961159" y="301336"/>
                </a:lnTo>
                <a:lnTo>
                  <a:pt x="623455" y="114300"/>
                </a:lnTo>
                <a:lnTo>
                  <a:pt x="457200" y="171450"/>
                </a:lnTo>
                <a:lnTo>
                  <a:pt x="394855" y="322118"/>
                </a:lnTo>
                <a:lnTo>
                  <a:pt x="337705" y="701386"/>
                </a:lnTo>
                <a:lnTo>
                  <a:pt x="213014" y="997527"/>
                </a:lnTo>
                <a:lnTo>
                  <a:pt x="98714" y="99233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5533F8FF-A1E1-434E-9571-A0FA15C203F9}"/>
              </a:ext>
            </a:extLst>
          </p:cNvPr>
          <p:cNvSpPr/>
          <p:nvPr/>
        </p:nvSpPr>
        <p:spPr>
          <a:xfrm>
            <a:off x="4707082" y="2789959"/>
            <a:ext cx="88323" cy="109105"/>
          </a:xfrm>
          <a:custGeom>
            <a:avLst/>
            <a:gdLst>
              <a:gd name="connsiteX0" fmla="*/ 88323 w 88323"/>
              <a:gd name="connsiteY0" fmla="*/ 5196 h 109105"/>
              <a:gd name="connsiteX1" fmla="*/ 15586 w 88323"/>
              <a:gd name="connsiteY1" fmla="*/ 0 h 109105"/>
              <a:gd name="connsiteX2" fmla="*/ 0 w 88323"/>
              <a:gd name="connsiteY2" fmla="*/ 41564 h 109105"/>
              <a:gd name="connsiteX3" fmla="*/ 67541 w 88323"/>
              <a:gd name="connsiteY3" fmla="*/ 109105 h 109105"/>
              <a:gd name="connsiteX4" fmla="*/ 88323 w 88323"/>
              <a:gd name="connsiteY4" fmla="*/ 5196 h 10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23" h="109105">
                <a:moveTo>
                  <a:pt x="88323" y="5196"/>
                </a:moveTo>
                <a:lnTo>
                  <a:pt x="15586" y="0"/>
                </a:lnTo>
                <a:lnTo>
                  <a:pt x="0" y="41564"/>
                </a:lnTo>
                <a:lnTo>
                  <a:pt x="67541" y="109105"/>
                </a:lnTo>
                <a:lnTo>
                  <a:pt x="88323" y="51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EBEAC206-0A8D-4548-B6D5-4E5DA89D8EE8}"/>
              </a:ext>
            </a:extLst>
          </p:cNvPr>
          <p:cNvSpPr/>
          <p:nvPr/>
        </p:nvSpPr>
        <p:spPr>
          <a:xfrm>
            <a:off x="472786" y="5075959"/>
            <a:ext cx="119496" cy="155448"/>
          </a:xfrm>
          <a:custGeom>
            <a:avLst/>
            <a:gdLst>
              <a:gd name="connsiteX0" fmla="*/ 10391 w 119496"/>
              <a:gd name="connsiteY0" fmla="*/ 20782 h 155864"/>
              <a:gd name="connsiteX1" fmla="*/ 67541 w 119496"/>
              <a:gd name="connsiteY1" fmla="*/ 0 h 155864"/>
              <a:gd name="connsiteX2" fmla="*/ 119496 w 119496"/>
              <a:gd name="connsiteY2" fmla="*/ 46759 h 155864"/>
              <a:gd name="connsiteX3" fmla="*/ 93519 w 119496"/>
              <a:gd name="connsiteY3" fmla="*/ 155864 h 155864"/>
              <a:gd name="connsiteX4" fmla="*/ 31173 w 119496"/>
              <a:gd name="connsiteY4" fmla="*/ 140277 h 155864"/>
              <a:gd name="connsiteX5" fmla="*/ 0 w 119496"/>
              <a:gd name="connsiteY5" fmla="*/ 93518 h 155864"/>
              <a:gd name="connsiteX6" fmla="*/ 10391 w 119496"/>
              <a:gd name="connsiteY6" fmla="*/ 20782 h 1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96" h="155864">
                <a:moveTo>
                  <a:pt x="10391" y="20782"/>
                </a:moveTo>
                <a:lnTo>
                  <a:pt x="67541" y="0"/>
                </a:lnTo>
                <a:lnTo>
                  <a:pt x="119496" y="46759"/>
                </a:lnTo>
                <a:lnTo>
                  <a:pt x="93519" y="155864"/>
                </a:lnTo>
                <a:lnTo>
                  <a:pt x="31173" y="140277"/>
                </a:lnTo>
                <a:lnTo>
                  <a:pt x="0" y="93518"/>
                </a:lnTo>
                <a:lnTo>
                  <a:pt x="10391" y="20782"/>
                </a:lnTo>
                <a:close/>
              </a:path>
            </a:pathLst>
          </a:custGeom>
          <a:pattFill prst="dkHorz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135D28D-87BF-B042-81F7-F8E492C8D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60" y="1559376"/>
            <a:ext cx="8651678" cy="3886200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5D20E871-679A-EB48-8EAD-572912B4EE96}"/>
              </a:ext>
            </a:extLst>
          </p:cNvPr>
          <p:cNvSpPr/>
          <p:nvPr/>
        </p:nvSpPr>
        <p:spPr>
          <a:xfrm>
            <a:off x="1501140" y="4358640"/>
            <a:ext cx="125730" cy="125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60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F84C51FC-346B-6A49-A583-D7683B1DB3EB}" vid="{8B805C81-6968-7947-880F-0F599D7D6A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3542</TotalTime>
  <Words>105</Words>
  <Application>Microsoft Macintosh PowerPoint</Application>
  <PresentationFormat>On-screen Show (4:3)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Swell Braille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Ratajeski, Kent</dc:creator>
  <cp:lastModifiedBy>Ratajeski, Kent</cp:lastModifiedBy>
  <cp:revision>90</cp:revision>
  <dcterms:created xsi:type="dcterms:W3CDTF">2020-06-25T21:30:15Z</dcterms:created>
  <dcterms:modified xsi:type="dcterms:W3CDTF">2021-01-09T19:21:38Z</dcterms:modified>
</cp:coreProperties>
</file>

<file path=docProps/thumbnail.jpeg>
</file>